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k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497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3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628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841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655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22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30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53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58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4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47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264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16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6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8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5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D7EE7F-154C-45A8-BE5B-8E52F54BE85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A048947-9C04-4061-B1A9-F872F527C5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43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Space racer. demo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Наумов-</a:t>
            </a:r>
            <a:r>
              <a:rPr lang="ru-RU" dirty="0" err="1" smtClean="0"/>
              <a:t>Герги</a:t>
            </a:r>
            <a:r>
              <a:rPr lang="ru-RU" dirty="0" smtClean="0"/>
              <a:t> Вадим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38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себе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79508" y="1753299"/>
            <a:ext cx="2902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Меня зовут </a:t>
            </a:r>
            <a:r>
              <a:rPr lang="ru-RU" dirty="0" err="1" smtClean="0"/>
              <a:t>вадим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02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6320" y="520117"/>
            <a:ext cx="6915325" cy="8305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Сюжет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20900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Главный герой, заключённый под номером 2704, совершает побег с тюремного корабля Империи, угоняя шаттл Т-4а. Он приземляется на планете </a:t>
            </a:r>
            <a:r>
              <a:rPr lang="ru-RU" dirty="0" err="1"/>
              <a:t>Горман</a:t>
            </a:r>
            <a:r>
              <a:rPr lang="ru-RU" dirty="0"/>
              <a:t> для заправки, но сразу после посадки планета попадает в космическую блокаду имперского флота.</a:t>
            </a:r>
          </a:p>
          <a:p>
            <a:r>
              <a:rPr lang="ru-RU" dirty="0"/>
              <a:t>Чтобы обрести свободу и начать новую жизнь, герою необходимо прорваться через орбитальные кольца одной из самых жёстких блокад Империи.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08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10515600" cy="1853967"/>
          </a:xfrm>
        </p:spPr>
        <p:txBody>
          <a:bodyPr/>
          <a:lstStyle/>
          <a:p>
            <a:r>
              <a:rPr lang="ru-RU" dirty="0" smtClean="0"/>
              <a:t>В моей игре должны были быть нарисованные мною спрайты, но из-за кучи ошибок в </a:t>
            </a:r>
            <a:r>
              <a:rPr lang="en-US" dirty="0" smtClean="0"/>
              <a:t>Unity </a:t>
            </a:r>
            <a:r>
              <a:rPr lang="ru-RU" dirty="0" smtClean="0"/>
              <a:t>пришлось заменить их на скачанные картинки из интернета.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8349" y="1224793"/>
            <a:ext cx="3263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Было</a:t>
            </a:r>
            <a:r>
              <a:rPr lang="en-US" sz="4400" dirty="0" smtClean="0"/>
              <a:t>: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6350466" y="1224793"/>
            <a:ext cx="409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Стало</a:t>
            </a:r>
            <a:r>
              <a:rPr lang="en-US" sz="4400" dirty="0" smtClean="0"/>
              <a:t>:</a:t>
            </a:r>
            <a:endParaRPr lang="ru-RU" sz="4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427677" y="1417739"/>
            <a:ext cx="50334" cy="555351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508052"/>
              </p:ext>
            </p:extLst>
          </p:nvPr>
        </p:nvGraphicFramePr>
        <p:xfrm>
          <a:off x="1258349" y="2189788"/>
          <a:ext cx="2359491" cy="1029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Объект упаковщика для оболочки" showAsIcon="1" r:id="rId3" imgW="1037520" imgH="532800" progId="Package">
                  <p:embed/>
                </p:oleObj>
              </mc:Choice>
              <mc:Fallback>
                <p:oleObj name="Объект упаковщика для оболочки" showAsIcon="1" r:id="rId3" imgW="1037520" imgH="532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8349" y="2189788"/>
                        <a:ext cx="2359491" cy="1029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480308"/>
              </p:ext>
            </p:extLst>
          </p:nvPr>
        </p:nvGraphicFramePr>
        <p:xfrm>
          <a:off x="1321265" y="3986171"/>
          <a:ext cx="2233657" cy="978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Объект упаковщика для оболочки" showAsIcon="1" r:id="rId5" imgW="1047240" imgH="532800" progId="Package">
                  <p:embed/>
                </p:oleObj>
              </mc:Choice>
              <mc:Fallback>
                <p:oleObj name="Объект упаковщика для оболочки" showAsIcon="1" r:id="rId5" imgW="1047240" imgH="532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1265" y="3986171"/>
                        <a:ext cx="2233657" cy="978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5146" y="2142688"/>
            <a:ext cx="2051109" cy="14218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582" y="3713020"/>
            <a:ext cx="1842239" cy="15720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350766" y="4194495"/>
            <a:ext cx="677498" cy="5620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80" y="365125"/>
            <a:ext cx="2608976" cy="13255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Скрипт врага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4890"/>
            <a:ext cx="6182686" cy="56831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93372" y="721453"/>
            <a:ext cx="232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Скрипт героя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831" y="1090785"/>
            <a:ext cx="4627089" cy="3859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55" y="3906830"/>
            <a:ext cx="453024" cy="3675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05156" y="4133167"/>
            <a:ext cx="471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Эта строчка ломает весь скрипт, поэтому я ее превратил в комментарий((0(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197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807" y="-1042332"/>
            <a:ext cx="10394707" cy="3193487"/>
          </a:xfrm>
        </p:spPr>
        <p:txBody>
          <a:bodyPr/>
          <a:lstStyle/>
          <a:p>
            <a:r>
              <a:rPr lang="ru-RU" dirty="0" smtClean="0"/>
              <a:t>Тут могла быть ваша реклама</a:t>
            </a:r>
            <a:endParaRPr lang="ru-RU" dirty="0"/>
          </a:p>
        </p:txBody>
      </p:sp>
      <p:pic>
        <p:nvPicPr>
          <p:cNvPr id="4" name="2026-05-16 15-01-1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3495" y="2151155"/>
            <a:ext cx="7339148" cy="412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8099" y="2304875"/>
            <a:ext cx="10396882" cy="1151965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770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80</TotalTime>
  <Words>69</Words>
  <Application>Microsoft Office PowerPoint</Application>
  <PresentationFormat>Широкоэкранный</PresentationFormat>
  <Paragraphs>15</Paragraphs>
  <Slides>7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Impact</vt:lpstr>
      <vt:lpstr>Главное мероприятие</vt:lpstr>
      <vt:lpstr>Объект упаковщика для оболочки</vt:lpstr>
      <vt:lpstr>Space racer. demo</vt:lpstr>
      <vt:lpstr>Немного о себе</vt:lpstr>
      <vt:lpstr>Сюжет</vt:lpstr>
      <vt:lpstr>Презентация PowerPoint</vt:lpstr>
      <vt:lpstr>Скрипт врага</vt:lpstr>
      <vt:lpstr>Тут могла быть ваша реклама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Головка слайда</dc:title>
  <dc:creator>user</dc:creator>
  <cp:lastModifiedBy>user</cp:lastModifiedBy>
  <cp:revision>8</cp:revision>
  <dcterms:created xsi:type="dcterms:W3CDTF">2026-05-16T06:43:16Z</dcterms:created>
  <dcterms:modified xsi:type="dcterms:W3CDTF">2026-05-16T08:08:36Z</dcterms:modified>
</cp:coreProperties>
</file>