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2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7BF39-91A4-41BC-B3D7-E9E0DDF2775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EECEE-A242-40D3-A4C9-D59CE1E901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05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7BF39-91A4-41BC-B3D7-E9E0DDF2775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EECEE-A242-40D3-A4C9-D59CE1E901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499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7BF39-91A4-41BC-B3D7-E9E0DDF2775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EECEE-A242-40D3-A4C9-D59CE1E901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431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7BF39-91A4-41BC-B3D7-E9E0DDF2775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EECEE-A242-40D3-A4C9-D59CE1E901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257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7BF39-91A4-41BC-B3D7-E9E0DDF2775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EECEE-A242-40D3-A4C9-D59CE1E901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932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7BF39-91A4-41BC-B3D7-E9E0DDF2775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EECEE-A242-40D3-A4C9-D59CE1E901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468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7BF39-91A4-41BC-B3D7-E9E0DDF2775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EECEE-A242-40D3-A4C9-D59CE1E901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888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7BF39-91A4-41BC-B3D7-E9E0DDF2775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EECEE-A242-40D3-A4C9-D59CE1E901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503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7BF39-91A4-41BC-B3D7-E9E0DDF2775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EECEE-A242-40D3-A4C9-D59CE1E901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535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7BF39-91A4-41BC-B3D7-E9E0DDF2775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EECEE-A242-40D3-A4C9-D59CE1E901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050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7BF39-91A4-41BC-B3D7-E9E0DDF2775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EECEE-A242-40D3-A4C9-D59CE1E901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425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7BF39-91A4-41BC-B3D7-E9E0DDF2775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EECEE-A242-40D3-A4C9-D59CE1E901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332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72234"/>
            <a:ext cx="9144000" cy="2587470"/>
          </a:xfrm>
        </p:spPr>
        <p:txBody>
          <a:bodyPr/>
          <a:lstStyle/>
          <a:p>
            <a:r>
              <a:rPr lang="en-US" dirty="0" err="1" smtClean="0"/>
              <a:t>Deltarune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233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 себе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Я Игорь мне 13 лет. Хожу в ГТ примерно 5 лет.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197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За основу своей игры я взял уже существующую игру </a:t>
            </a:r>
            <a:r>
              <a:rPr lang="en-US" dirty="0" err="1" smtClean="0"/>
              <a:t>Deltarune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399289"/>
            <a:ext cx="5427058" cy="407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32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41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27</Words>
  <Application>Microsoft Office PowerPoint</Application>
  <PresentationFormat>Широкоэкранный</PresentationFormat>
  <Paragraphs>4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Deltarune</vt:lpstr>
      <vt:lpstr>О себе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</cp:revision>
  <dcterms:created xsi:type="dcterms:W3CDTF">2026-05-16T06:40:39Z</dcterms:created>
  <dcterms:modified xsi:type="dcterms:W3CDTF">2026-05-16T08:00:51Z</dcterms:modified>
</cp:coreProperties>
</file>