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2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654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730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048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43388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8798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788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4676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0430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809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969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013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495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298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590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714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4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699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22DC756-3573-4A99-B087-8EEBE5736DE0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34105-EC72-4EC5-9751-4D3C60DC49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2445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Побег из подвала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Антон </a:t>
            </a:r>
            <a:r>
              <a:rPr lang="ru-RU" dirty="0" err="1" smtClean="0"/>
              <a:t>кирьянов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1717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Информация о себе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Мне 13 лет. Учусь в 7 классе. В ГТ хожу примерно 4 года.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506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Тут нужно сбежать из подвала. Оказались мы там из за того что нас променяли на пачку чипсов.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739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941" y="251168"/>
            <a:ext cx="10400498" cy="1400530"/>
          </a:xfrm>
        </p:spPr>
        <p:txBody>
          <a:bodyPr/>
          <a:lstStyle/>
          <a:p>
            <a:r>
              <a:rPr lang="ru-RU" dirty="0" smtClean="0"/>
              <a:t>Тут </a:t>
            </a:r>
            <a:r>
              <a:rPr lang="ru-RU" dirty="0" err="1" smtClean="0"/>
              <a:t>крч</a:t>
            </a:r>
            <a:r>
              <a:rPr lang="ru-RU" dirty="0" smtClean="0"/>
              <a:t> скрипт что бы поднять молоток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472" y="1250478"/>
            <a:ext cx="10107436" cy="534427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28127" y="2459979"/>
            <a:ext cx="1943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Wingdings" panose="05000000000000000000" pitchFamily="2" charset="2"/>
              </a:rPr>
              <a:t></a:t>
            </a:r>
            <a:r>
              <a:rPr lang="ru-RU" dirty="0" smtClean="0"/>
              <a:t>переменные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083455" y="2991910"/>
            <a:ext cx="4775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Wingdings" panose="05000000000000000000" pitchFamily="2" charset="2"/>
              </a:rPr>
              <a:t></a:t>
            </a:r>
            <a:r>
              <a:rPr lang="ru-RU" dirty="0" smtClean="0">
                <a:sym typeface="Wingdings" panose="05000000000000000000" pitchFamily="2" charset="2"/>
              </a:rPr>
              <a:t>тут мы регистрируем нажатие мыши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109658" y="5099829"/>
            <a:ext cx="3681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ym typeface="Wingdings" panose="05000000000000000000" pitchFamily="2" charset="2"/>
              </a:rPr>
              <a:t></a:t>
            </a:r>
            <a:r>
              <a:rPr lang="ru-RU" dirty="0">
                <a:sym typeface="Wingdings" panose="05000000000000000000" pitchFamily="2" charset="2"/>
              </a:rPr>
              <a:t>з</a:t>
            </a:r>
            <a:r>
              <a:rPr lang="ru-RU" dirty="0" smtClean="0">
                <a:sym typeface="Wingdings" panose="05000000000000000000" pitchFamily="2" charset="2"/>
              </a:rPr>
              <a:t>десь молоток «пропадает» и мы его как бы забираем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763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Видосек</a:t>
            </a:r>
            <a:endParaRPr lang="ru-RU" dirty="0"/>
          </a:p>
        </p:txBody>
      </p:sp>
      <p:pic>
        <p:nvPicPr>
          <p:cNvPr id="4" name="2026-05-16 13-53-57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44557" y="1365406"/>
            <a:ext cx="8422530" cy="4737337"/>
          </a:xfrm>
        </p:spPr>
      </p:pic>
    </p:spTree>
    <p:extLst>
      <p:ext uri="{BB962C8B-B14F-4D97-AF65-F5344CB8AC3E}">
        <p14:creationId xmlns:p14="http://schemas.microsoft.com/office/powerpoint/2010/main" val="3602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0903" y="2872236"/>
            <a:ext cx="9404723" cy="1400530"/>
          </a:xfrm>
        </p:spPr>
        <p:txBody>
          <a:bodyPr/>
          <a:lstStyle/>
          <a:p>
            <a:r>
              <a:rPr lang="ru-RU" dirty="0" smtClean="0">
                <a:sym typeface="Wingdings" panose="05000000000000000000" pitchFamily="2" charset="2"/>
              </a:rPr>
              <a:t></a:t>
            </a:r>
            <a:r>
              <a:rPr lang="ru-RU" dirty="0" smtClean="0"/>
              <a:t>Спасибо за внимание</a:t>
            </a:r>
            <a:r>
              <a:rPr lang="ru-RU" dirty="0" smtClean="0">
                <a:sym typeface="Wingdings" panose="05000000000000000000" pitchFamily="2" charset="2"/>
              </a:rPr>
              <a:t>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1" y="6879817"/>
            <a:ext cx="8946541" cy="4195481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22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50</TotalTime>
  <Words>78</Words>
  <Application>Microsoft Office PowerPoint</Application>
  <PresentationFormat>Широкоэкранный</PresentationFormat>
  <Paragraphs>12</Paragraphs>
  <Slides>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Wingdings</vt:lpstr>
      <vt:lpstr>Wingdings 3</vt:lpstr>
      <vt:lpstr>Ион</vt:lpstr>
      <vt:lpstr>Побег из подвала</vt:lpstr>
      <vt:lpstr>Информация о себе</vt:lpstr>
      <vt:lpstr>Тема проекта</vt:lpstr>
      <vt:lpstr>Тут крч скрипт что бы поднять молоток</vt:lpstr>
      <vt:lpstr>Видосек</vt:lpstr>
      <vt:lpstr>Спасибо за внимание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Побег из подвала</dc:title>
  <dc:creator>user</dc:creator>
  <cp:lastModifiedBy>user</cp:lastModifiedBy>
  <cp:revision>3</cp:revision>
  <dcterms:created xsi:type="dcterms:W3CDTF">2026-05-16T06:22:15Z</dcterms:created>
  <dcterms:modified xsi:type="dcterms:W3CDTF">2026-05-16T07:43:56Z</dcterms:modified>
</cp:coreProperties>
</file>