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0" r:id="rId3"/>
    <p:sldId id="257" r:id="rId4"/>
    <p:sldId id="258" r:id="rId5"/>
    <p:sldId id="261" r:id="rId6"/>
    <p:sldId id="259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E6AC3DE-13A7-48C2-9A82-660CF139E78B}">
          <p14:sldIdLst>
            <p14:sldId id="256"/>
            <p14:sldId id="260"/>
            <p14:sldId id="257"/>
            <p14:sldId id="258"/>
            <p14:sldId id="261"/>
            <p14:sldId id="25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5/16/2026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" y="1367326"/>
            <a:ext cx="9742207" cy="2529556"/>
          </a:xfrm>
        </p:spPr>
        <p:txBody>
          <a:bodyPr/>
          <a:lstStyle/>
          <a:p>
            <a:r>
              <a:rPr lang="ru-RU" dirty="0" smtClean="0"/>
              <a:t>Название моего проекта : Лабиринт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09390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Меня зовут </a:t>
            </a:r>
            <a:r>
              <a:rPr lang="ru-RU" dirty="0" err="1" smtClean="0"/>
              <a:t>Крайнов</a:t>
            </a:r>
            <a:r>
              <a:rPr lang="ru-RU" dirty="0" smtClean="0"/>
              <a:t> Артём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Мне 12 лет и я занимаюсь </a:t>
            </a:r>
            <a:r>
              <a:rPr lang="ru-RU" dirty="0" err="1" smtClean="0"/>
              <a:t>програмированием</a:t>
            </a:r>
            <a:r>
              <a:rPr lang="ru-RU" dirty="0" smtClean="0"/>
              <a:t> 4 года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83354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389" y="668323"/>
            <a:ext cx="8596668" cy="1320800"/>
          </a:xfrm>
        </p:spPr>
        <p:txBody>
          <a:bodyPr/>
          <a:lstStyle/>
          <a:p>
            <a:r>
              <a:rPr lang="ru-RU" dirty="0" smtClean="0"/>
              <a:t>В моём проекте надо пройти лабиринт</a:t>
            </a:r>
            <a:r>
              <a:rPr lang="en-US" dirty="0" smtClean="0"/>
              <a:t>,</a:t>
            </a:r>
            <a:r>
              <a:rPr lang="ru-RU" dirty="0" smtClean="0"/>
              <a:t> и не попа</a:t>
            </a:r>
            <a:r>
              <a:rPr lang="en-US" dirty="0" smtClean="0"/>
              <a:t>c</a:t>
            </a:r>
            <a:r>
              <a:rPr lang="ru-RU" dirty="0" err="1" smtClean="0"/>
              <a:t>тся</a:t>
            </a:r>
            <a:r>
              <a:rPr lang="ru-RU" dirty="0" smtClean="0"/>
              <a:t> на ловушки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2260" y="2160588"/>
            <a:ext cx="8027518" cy="388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951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  моём проекте более 100 </a:t>
            </a:r>
            <a:r>
              <a:rPr lang="ru-RU" dirty="0" err="1" smtClean="0"/>
              <a:t>объеков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А вот код моего проекта 	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19955"/>
            <a:ext cx="5813571" cy="433804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0014" y="1186018"/>
            <a:ext cx="4523619" cy="4380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564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Вот моё прохождение игры</a:t>
            </a:r>
            <a:endParaRPr lang="ru-RU" dirty="0"/>
          </a:p>
        </p:txBody>
      </p:sp>
      <p:pic>
        <p:nvPicPr>
          <p:cNvPr id="4" name="2026-05-16 14-25-02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2799" y="1923322"/>
            <a:ext cx="8773434" cy="4934678"/>
          </a:xfrm>
        </p:spPr>
      </p:pic>
    </p:spTree>
    <p:extLst>
      <p:ext uri="{BB962C8B-B14F-4D97-AF65-F5344CB8AC3E}">
        <p14:creationId xmlns:p14="http://schemas.microsoft.com/office/powerpoint/2010/main" val="1941681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 этом всё</a:t>
            </a:r>
            <a:br>
              <a:rPr lang="ru-RU" dirty="0" smtClean="0"/>
            </a:br>
            <a:r>
              <a:rPr lang="ru-RU" dirty="0" smtClean="0"/>
              <a:t>Спасибо </a:t>
            </a:r>
            <a:r>
              <a:rPr lang="ru-RU" smtClean="0"/>
              <a:t>за внимание!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359312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81</TotalTime>
  <Words>50</Words>
  <Application>Microsoft Office PowerPoint</Application>
  <PresentationFormat>Широкоэкранный</PresentationFormat>
  <Paragraphs>8</Paragraphs>
  <Slides>6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Trebuchet MS</vt:lpstr>
      <vt:lpstr>Wingdings 3</vt:lpstr>
      <vt:lpstr>Грань</vt:lpstr>
      <vt:lpstr>Название моего проекта : Лабиринт</vt:lpstr>
      <vt:lpstr>Меня зовут Крайнов Артём</vt:lpstr>
      <vt:lpstr>В моём проекте надо пройти лабиринт, и не попаcтся на ловушки</vt:lpstr>
      <vt:lpstr>В  моём проекте более 100 объеков</vt:lpstr>
      <vt:lpstr>Вот моё прохождение игры</vt:lpstr>
      <vt:lpstr>На этом всё Спасибо за внимание!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Имя моего проекта : Лабиринт</dc:title>
  <dc:creator>user</dc:creator>
  <cp:lastModifiedBy>user</cp:lastModifiedBy>
  <cp:revision>8</cp:revision>
  <dcterms:created xsi:type="dcterms:W3CDTF">2026-05-16T04:15:46Z</dcterms:created>
  <dcterms:modified xsi:type="dcterms:W3CDTF">2026-05-16T07:29:33Z</dcterms:modified>
</cp:coreProperties>
</file>