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5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3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048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4338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879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788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467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43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80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96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01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49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9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9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71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4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9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244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Побег из подвала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Антон </a:t>
            </a:r>
            <a:r>
              <a:rPr lang="ru-RU" dirty="0" err="1" smtClean="0"/>
              <a:t>кирьянов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717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 себе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Мне 13 лет. Учусь в 7 классе. В ГТ хожу примерно 4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065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Тут нужно сбежать из подвала. Оказались мы там из за того что нас променяли на пачку чипсов.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739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Скрины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627" y="1853248"/>
            <a:ext cx="4706007" cy="4172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98" y="2338598"/>
            <a:ext cx="3018329" cy="3018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2173" y="2241494"/>
            <a:ext cx="2985620" cy="299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34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Видосек</a:t>
            </a:r>
            <a:endParaRPr lang="ru-RU" dirty="0"/>
          </a:p>
        </p:txBody>
      </p:sp>
      <p:pic>
        <p:nvPicPr>
          <p:cNvPr id="4" name="2026-05-16 13-53-5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4557" y="1365406"/>
            <a:ext cx="8422530" cy="4737337"/>
          </a:xfrm>
        </p:spPr>
      </p:pic>
    </p:spTree>
    <p:extLst>
      <p:ext uri="{BB962C8B-B14F-4D97-AF65-F5344CB8AC3E}">
        <p14:creationId xmlns:p14="http://schemas.microsoft.com/office/powerpoint/2010/main" val="36029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0903" y="2872236"/>
            <a:ext cx="9404723" cy="1400530"/>
          </a:xfrm>
        </p:spPr>
        <p:txBody>
          <a:bodyPr/>
          <a:lstStyle/>
          <a:p>
            <a:r>
              <a:rPr lang="ru-RU" dirty="0" smtClean="0">
                <a:sym typeface="Wingdings" panose="05000000000000000000" pitchFamily="2" charset="2"/>
              </a:rPr>
              <a:t></a:t>
            </a:r>
            <a:r>
              <a:rPr lang="ru-RU" dirty="0" smtClean="0"/>
              <a:t>Спасибо за внимание</a:t>
            </a:r>
            <a:r>
              <a:rPr lang="ru-RU" dirty="0" smtClean="0">
                <a:sym typeface="Wingdings" panose="05000000000000000000" pitchFamily="2" charset="2"/>
              </a:rPr>
              <a:t>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6879817"/>
            <a:ext cx="8946541" cy="4195481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229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</TotalTime>
  <Words>52</Words>
  <Application>Microsoft Office PowerPoint</Application>
  <PresentationFormat>Широкоэкранный</PresentationFormat>
  <Paragraphs>9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Ион</vt:lpstr>
      <vt:lpstr>Побег из подвала</vt:lpstr>
      <vt:lpstr>Информация о себе</vt:lpstr>
      <vt:lpstr>Тема проекта</vt:lpstr>
      <vt:lpstr>Скрины </vt:lpstr>
      <vt:lpstr>Видосек</vt:lpstr>
      <vt:lpstr>Спасибо за внимание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Побег из подвала</dc:title>
  <dc:creator>user</dc:creator>
  <cp:lastModifiedBy>user</cp:lastModifiedBy>
  <cp:revision>2</cp:revision>
  <dcterms:created xsi:type="dcterms:W3CDTF">2026-05-16T06:22:15Z</dcterms:created>
  <dcterms:modified xsi:type="dcterms:W3CDTF">2026-05-16T07:07:26Z</dcterms:modified>
</cp:coreProperties>
</file>