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67572"/>
            <a:ext cx="8222100" cy="8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</a:pPr>
            <a:r>
              <a:rPr lang="ru"/>
              <a:t>\\\\\\Бессмертная змея//////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100" y="2715925"/>
            <a:ext cx="8222100" cy="77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286"/>
              <a:buNone/>
            </a:pPr>
            <a:r>
              <a:rPr lang="ru"/>
              <a:t>Эксперимент 1006.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286"/>
              <a:buNone/>
            </a:pPr>
            <a:r>
              <a:rPr lang="ru"/>
              <a:t>IT-администратор: Мамкин Пётр/Морозов Максим Мирославович.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Немного про себя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34075"/>
            <a:ext cx="52002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2100">
                <a:solidFill>
                  <a:schemeClr val="lt1"/>
                </a:solidFill>
              </a:rPr>
              <a:t>Я Петя с псевдонимом </a:t>
            </a:r>
            <a:r>
              <a:rPr lang="ru" sz="2100">
                <a:solidFill>
                  <a:schemeClr val="lt1"/>
                </a:solidFill>
              </a:rPr>
              <a:t>Морозов Максим Мирославович(не обращайте внимания что ФИО псевдонима это МММ).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Я люблю Интерстеллар и черные дыры.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И IT тo жe.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Создатель эксперимента 1006 «Бессмертная змея»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Текст в</a:t>
            </a:r>
            <a:r>
              <a:rPr lang="ru"/>
              <a:t>идеокассеты №1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229875"/>
            <a:ext cx="81384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</a:rPr>
              <a:t>(МММ) - Из-за нестабильности и склонности к смерти обычной змейки, был создан проект «Инициатива Вечной Змеи».</a:t>
            </a:r>
            <a:br>
              <a:rPr lang="ru">
                <a:solidFill>
                  <a:schemeClr val="lt1"/>
                </a:solidFill>
              </a:rPr>
            </a:br>
            <a:r>
              <a:rPr lang="ru">
                <a:solidFill>
                  <a:schemeClr val="lt1"/>
                </a:solidFill>
              </a:rPr>
              <a:t>(МММ) - Для бессмертия были созданы сохранения. При нажатии R данные о змее сохраняются на файл .json, и в следующей сессии данные загружаются обратно и используются для восстановления счёта, длины, координат. Для сброса прогресса необходимо нажать C.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Текст видеокассеты №2</a:t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</a:rPr>
              <a:t>(МММ) - В эксперименте 1006 имеются спрайты змеи и мяса. Основой для змеи является </a:t>
            </a:r>
            <a:r>
              <a:rPr i="1" lang="ru">
                <a:solidFill>
                  <a:schemeClr val="lt1"/>
                </a:solidFill>
              </a:rPr>
              <a:t>Morelia viridis</a:t>
            </a:r>
            <a:r>
              <a:rPr lang="ru">
                <a:solidFill>
                  <a:schemeClr val="lt1"/>
                </a:solidFill>
              </a:rPr>
              <a:t>(рус. Зелёный питон). Еда - куски свинины.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Покажите свой код, который используется у вас в программе</a:t>
            </a:r>
            <a:endParaRPr/>
          </a:p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/>
              <a:t>Это может быть скриншоты кодов, текст и так далее, самое главнео покажите и расскажите, что они обозначают и через что вы это делали.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/>
              <a:t>Прохождение моей игры</a:t>
            </a:r>
            <a:endParaRPr/>
          </a:p>
        </p:txBody>
      </p:sp>
      <p:sp>
        <p:nvSpPr>
          <p:cNvPr id="116" name="Google Shape;116;p1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/>
              <a:t>Здесь у вас будет отображать скринкаст вашей игры, который вы должны прокомментировать как летсплей. Представьте, что вы записали видео и сейчас озвучиваете закадровый голос.</a:t>
            </a:r>
            <a:br>
              <a:rPr lang="ru"/>
            </a:br>
            <a:br>
              <a:rPr lang="ru"/>
            </a:br>
            <a:r>
              <a:rPr lang="ru"/>
              <a:t>За подробностями обращайтесь, пожалуйста, к преподавателю.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