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DA238-9EA8-4ACD-A487-A78BEAB2250D}" type="datetimeFigureOut">
              <a:rPr lang="ru-RU" smtClean="0"/>
              <a:t>16.05.2026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C8A3-DAC4-495E-B6C0-C1CC90A67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889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DA238-9EA8-4ACD-A487-A78BEAB2250D}" type="datetimeFigureOut">
              <a:rPr lang="ru-RU" smtClean="0"/>
              <a:t>16.05.2026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C8A3-DAC4-495E-B6C0-C1CC90A67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229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DA238-9EA8-4ACD-A487-A78BEAB2250D}" type="datetimeFigureOut">
              <a:rPr lang="ru-RU" smtClean="0"/>
              <a:t>16.05.2026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C8A3-DAC4-495E-B6C0-C1CC90A67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48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DA238-9EA8-4ACD-A487-A78BEAB2250D}" type="datetimeFigureOut">
              <a:rPr lang="ru-RU" smtClean="0"/>
              <a:t>16.05.2026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C8A3-DAC4-495E-B6C0-C1CC90A67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80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DA238-9EA8-4ACD-A487-A78BEAB2250D}" type="datetimeFigureOut">
              <a:rPr lang="ru-RU" smtClean="0"/>
              <a:t>16.05.2026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C8A3-DAC4-495E-B6C0-C1CC90A67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103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DA238-9EA8-4ACD-A487-A78BEAB2250D}" type="datetimeFigureOut">
              <a:rPr lang="ru-RU" smtClean="0"/>
              <a:t>16.05.2026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C8A3-DAC4-495E-B6C0-C1CC90A67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17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DA238-9EA8-4ACD-A487-A78BEAB2250D}" type="datetimeFigureOut">
              <a:rPr lang="ru-RU" smtClean="0"/>
              <a:t>16.05.2026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C8A3-DAC4-495E-B6C0-C1CC90A67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311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DA238-9EA8-4ACD-A487-A78BEAB2250D}" type="datetimeFigureOut">
              <a:rPr lang="ru-RU" smtClean="0"/>
              <a:t>16.05.2026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C8A3-DAC4-495E-B6C0-C1CC90A67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199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DA238-9EA8-4ACD-A487-A78BEAB2250D}" type="datetimeFigureOut">
              <a:rPr lang="ru-RU" smtClean="0"/>
              <a:t>16.05.2026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C8A3-DAC4-495E-B6C0-C1CC90A67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463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DA238-9EA8-4ACD-A487-A78BEAB2250D}" type="datetimeFigureOut">
              <a:rPr lang="ru-RU" smtClean="0"/>
              <a:t>16.05.2026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C8A3-DAC4-495E-B6C0-C1CC90A67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96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DA238-9EA8-4ACD-A487-A78BEAB2250D}" type="datetimeFigureOut">
              <a:rPr lang="ru-RU" smtClean="0"/>
              <a:t>16.05.2026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EC8A3-DAC4-495E-B6C0-C1CC90A67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30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DA238-9EA8-4ACD-A487-A78BEAB2250D}" type="datetimeFigureOut">
              <a:rPr lang="ru-RU" smtClean="0"/>
              <a:t>16.05.2026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EC8A3-DAC4-495E-B6C0-C1CC90A67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444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CoolGame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3864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чем моя игра?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 играете за свинью и нужно убежать от злого человека который за вами охотится собирая желуди как только все желуди будут собраны игра пройдена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152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Модели которые я использую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Все 3д объекты я сделал сам в </a:t>
            </a:r>
            <a:r>
              <a:rPr lang="en-US" dirty="0" smtClean="0"/>
              <a:t>Blender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473" y="2621082"/>
            <a:ext cx="5285874" cy="42239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184" y="1983468"/>
            <a:ext cx="3769895" cy="4861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39" y="3294594"/>
            <a:ext cx="3673613" cy="301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078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Код моей игры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2603667"/>
            <a:ext cx="2899611" cy="74913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Код врага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10911"/>
            <a:ext cx="3088177" cy="25660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258" y="3610911"/>
            <a:ext cx="4505987" cy="256605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320257" y="2603667"/>
            <a:ext cx="4505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Код желудя</a:t>
            </a:r>
            <a:endParaRPr lang="ru-RU" sz="28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5154" y="3371284"/>
            <a:ext cx="2266941" cy="3045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408690" y="2417177"/>
            <a:ext cx="27271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Код главного героя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46488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Кадры из моей игры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70729" y="839035"/>
            <a:ext cx="3286584" cy="30198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434314"/>
            <a:ext cx="2695951" cy="28769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6425" y="4292017"/>
            <a:ext cx="4019150" cy="24928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6425" y="1618267"/>
            <a:ext cx="3071001" cy="224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595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12222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59</Words>
  <Application>Microsoft Office PowerPoint</Application>
  <PresentationFormat>Широкоэкранный</PresentationFormat>
  <Paragraphs>11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CoolGame</vt:lpstr>
      <vt:lpstr>О чем моя игра?</vt:lpstr>
      <vt:lpstr>Модели которые я использую</vt:lpstr>
      <vt:lpstr>Код моей игры</vt:lpstr>
      <vt:lpstr>Кадры из моей игры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CoolGame</dc:title>
  <dc:creator>user</dc:creator>
  <cp:lastModifiedBy>user</cp:lastModifiedBy>
  <cp:revision>5</cp:revision>
  <dcterms:created xsi:type="dcterms:W3CDTF">2026-05-16T04:05:34Z</dcterms:created>
  <dcterms:modified xsi:type="dcterms:W3CDTF">2026-05-16T05:34:27Z</dcterms:modified>
</cp:coreProperties>
</file>