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56" r:id="rId2"/>
    <p:sldId id="262" r:id="rId3"/>
    <p:sldId id="263" r:id="rId4"/>
    <p:sldId id="264" r:id="rId5"/>
    <p:sldId id="265" r:id="rId6"/>
    <p:sldId id="26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26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60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096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6738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332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7600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79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877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4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42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699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9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705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8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59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23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89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0DA8F37-2386-4F60-8F62-1B61D470E2CA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7219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Мои про</a:t>
            </a:r>
            <a:r>
              <a:rPr lang="en-US" dirty="0" smtClean="0"/>
              <a:t>e</a:t>
            </a:r>
            <a:r>
              <a:rPr lang="ru-RU" dirty="0" err="1" smtClean="0"/>
              <a:t>кты</a:t>
            </a:r>
            <a:r>
              <a:rPr lang="ru-RU" dirty="0" smtClean="0"/>
              <a:t> на </a:t>
            </a:r>
            <a:r>
              <a:rPr lang="en-US" dirty="0" smtClean="0"/>
              <a:t>Unity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Польщикова </a:t>
            </a:r>
            <a:r>
              <a:rPr lang="ru-RU" dirty="0" smtClean="0">
                <a:solidFill>
                  <a:srgbClr val="FF0000"/>
                </a:solidFill>
              </a:rPr>
              <a:t>Степан                                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/>
              <a:t> 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08" y="1442476"/>
            <a:ext cx="8596105" cy="1332398"/>
          </a:xfrm>
          <a:prstGeom prst="rect">
            <a:avLst/>
          </a:prstGeom>
        </p:spPr>
      </p:pic>
      <p:pic>
        <p:nvPicPr>
          <p:cNvPr id="1026" name="Picture 2" descr="Unity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788" y="2247628"/>
            <a:ext cx="1409972" cy="140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78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</a:t>
            </a:r>
            <a:r>
              <a:rPr lang="ru-RU" dirty="0" smtClean="0"/>
              <a:t>немного о себе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Я занимался на </a:t>
            </a:r>
            <a:r>
              <a:rPr lang="en-US" sz="2400" dirty="0" smtClean="0">
                <a:solidFill>
                  <a:schemeClr val="tx2"/>
                </a:solidFill>
              </a:rPr>
              <a:t>unity,roblox,clever,mindstorm.</a:t>
            </a:r>
            <a:endParaRPr lang="ru-RU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Мне 11 лет я занимаюсь робототехникой и </a:t>
            </a:r>
            <a:r>
              <a:rPr lang="ru-RU" sz="2400" dirty="0" err="1" smtClean="0">
                <a:solidFill>
                  <a:schemeClr val="tx2"/>
                </a:solidFill>
              </a:rPr>
              <a:t>прогой</a:t>
            </a:r>
            <a:endParaRPr lang="ru-RU" sz="24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6 лет </a:t>
            </a:r>
            <a:endParaRPr lang="en-US" sz="2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0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>
                <a:solidFill>
                  <a:schemeClr val="tx1"/>
                </a:solidFill>
              </a:rPr>
              <a:t>миша</a:t>
            </a:r>
            <a:r>
              <a:rPr lang="ru-RU" dirty="0" smtClean="0">
                <a:solidFill>
                  <a:schemeClr val="tx1"/>
                </a:solidFill>
              </a:rPr>
              <a:t> из маши и медведь убегает от маши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Идея пришла </a:t>
            </a:r>
            <a:r>
              <a:rPr lang="ru-RU" dirty="0" err="1" smtClean="0">
                <a:solidFill>
                  <a:schemeClr val="tx1"/>
                </a:solidFill>
              </a:rPr>
              <a:t>рандомно</a:t>
            </a:r>
            <a:r>
              <a:rPr lang="ru-RU" dirty="0" smtClean="0">
                <a:solidFill>
                  <a:schemeClr val="tx1"/>
                </a:solidFill>
              </a:rPr>
              <a:t> и я её создал но в </a:t>
            </a:r>
            <a:r>
              <a:rPr lang="ru-RU" dirty="0" err="1" smtClean="0">
                <a:solidFill>
                  <a:schemeClr val="tx1"/>
                </a:solidFill>
              </a:rPr>
              <a:t>демо</a:t>
            </a:r>
            <a:r>
              <a:rPr lang="ru-RU" dirty="0" smtClean="0">
                <a:solidFill>
                  <a:schemeClr val="tx1"/>
                </a:solidFill>
              </a:rPr>
              <a:t> версии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44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8735" y="0"/>
            <a:ext cx="8534400" cy="1507067"/>
          </a:xfrm>
        </p:spPr>
        <p:txBody>
          <a:bodyPr/>
          <a:lstStyle/>
          <a:p>
            <a:r>
              <a:rPr lang="ru-RU" dirty="0" smtClean="0"/>
              <a:t>Запись моего </a:t>
            </a:r>
            <a:r>
              <a:rPr lang="en-US" dirty="0" smtClean="0"/>
              <a:t>DEMO</a:t>
            </a:r>
            <a:r>
              <a:rPr lang="ru-RU" dirty="0"/>
              <a:t> </a:t>
            </a:r>
            <a:r>
              <a:rPr lang="ru-RU" dirty="0" smtClean="0"/>
              <a:t>проекта</a:t>
            </a:r>
            <a:endParaRPr lang="ru-RU" dirty="0"/>
          </a:p>
        </p:txBody>
      </p:sp>
      <p:pic>
        <p:nvPicPr>
          <p:cNvPr id="4" name="2026-05-16 12-19-0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9730" y="1069994"/>
            <a:ext cx="9921201" cy="558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2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255" y="5875866"/>
            <a:ext cx="8534400" cy="1507067"/>
          </a:xfrm>
        </p:spPr>
        <p:txBody>
          <a:bodyPr/>
          <a:lstStyle/>
          <a:p>
            <a:r>
              <a:rPr lang="ru-RU" dirty="0" smtClean="0"/>
              <a:t>Немного скриптов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639" y="0"/>
            <a:ext cx="5688362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503639" cy="432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7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351" y="1412357"/>
            <a:ext cx="10560106" cy="3370035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</a:rPr>
              <a:t>Спасибо за внимание</a:t>
            </a:r>
            <a:endParaRPr lang="ru-RU" sz="6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0580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182</TotalTime>
  <Words>58</Words>
  <Application>Microsoft Office PowerPoint</Application>
  <PresentationFormat>Широкоэкранный</PresentationFormat>
  <Paragraphs>13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Сектор</vt:lpstr>
      <vt:lpstr>Мои проeкты на Unity</vt:lpstr>
      <vt:lpstr>                  немного о себе</vt:lpstr>
      <vt:lpstr>Цель проекта</vt:lpstr>
      <vt:lpstr>Запись моего DEMO проекта</vt:lpstr>
      <vt:lpstr>Немного скриптов</vt:lpstr>
      <vt:lpstr>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проeкты на Unity</dc:title>
  <dc:creator>user</dc:creator>
  <cp:lastModifiedBy>user</cp:lastModifiedBy>
  <cp:revision>11</cp:revision>
  <dcterms:created xsi:type="dcterms:W3CDTF">2025-12-13T04:01:26Z</dcterms:created>
  <dcterms:modified xsi:type="dcterms:W3CDTF">2026-05-16T05:22:29Z</dcterms:modified>
</cp:coreProperties>
</file>