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k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6E9C-846F-4BF9-8BF3-017824F4052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D65-7835-4186-B275-4AC3D67417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98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6E9C-846F-4BF9-8BF3-017824F4052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D65-7835-4186-B275-4AC3D67417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507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6E9C-846F-4BF9-8BF3-017824F4052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D65-7835-4186-B275-4AC3D67417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797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6E9C-846F-4BF9-8BF3-017824F4052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D65-7835-4186-B275-4AC3D67417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30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6E9C-846F-4BF9-8BF3-017824F4052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D65-7835-4186-B275-4AC3D67417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93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6E9C-846F-4BF9-8BF3-017824F4052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D65-7835-4186-B275-4AC3D67417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141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6E9C-846F-4BF9-8BF3-017824F4052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D65-7835-4186-B275-4AC3D67417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71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6E9C-846F-4BF9-8BF3-017824F4052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D65-7835-4186-B275-4AC3D67417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962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6E9C-846F-4BF9-8BF3-017824F4052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D65-7835-4186-B275-4AC3D67417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55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6E9C-846F-4BF9-8BF3-017824F4052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D65-7835-4186-B275-4AC3D67417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456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6E9C-846F-4BF9-8BF3-017824F4052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0DD65-7835-4186-B275-4AC3D67417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52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86E9C-846F-4BF9-8BF3-017824F40522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0DD65-7835-4186-B275-4AC3D67417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23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kv"/><Relationship Id="rId1" Type="http://schemas.microsoft.com/office/2007/relationships/media" Target="../media/media1.mk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Проект:Бета-версия</a:t>
            </a:r>
            <a:r>
              <a:rPr lang="ru-RU" dirty="0" smtClean="0"/>
              <a:t> бета-версии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Гришкин Максим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9818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6842" y="188956"/>
            <a:ext cx="4734599" cy="1325563"/>
          </a:xfrm>
        </p:spPr>
        <p:txBody>
          <a:bodyPr/>
          <a:lstStyle/>
          <a:p>
            <a:r>
              <a:rPr lang="ru-RU" dirty="0" smtClean="0"/>
              <a:t>Немного про себя: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8379" y="1799987"/>
            <a:ext cx="10515600" cy="4351338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Я - программист на </a:t>
            </a:r>
            <a:r>
              <a:rPr lang="en-US" sz="4000" dirty="0" err="1" smtClean="0"/>
              <a:t>c++</a:t>
            </a:r>
            <a:r>
              <a:rPr lang="ru-RU" sz="4000" dirty="0" smtClean="0"/>
              <a:t>.И как я оказался на </a:t>
            </a:r>
            <a:r>
              <a:rPr lang="en-US" sz="4000" dirty="0" smtClean="0"/>
              <a:t>unity </a:t>
            </a:r>
            <a:r>
              <a:rPr lang="ru-RU" sz="4000" dirty="0" smtClean="0"/>
              <a:t>не знаю даже я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9851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моего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6000" dirty="0" smtClean="0"/>
              <a:t>Изначально яблоко должно было уничтожать зомби слив но теперь…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59634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Визуальная часть моего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игру </a:t>
            </a:r>
            <a:r>
              <a:rPr lang="ru-RU" dirty="0" err="1" smtClean="0"/>
              <a:t>вошло:дерево,камень,яблоко,кузяблик</a:t>
            </a:r>
            <a:r>
              <a:rPr lang="ru-RU" dirty="0" smtClean="0"/>
              <a:t>(должна быть слива но она без цветов)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329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051523" cy="232397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Код</a:t>
            </a:r>
            <a:r>
              <a:rPr lang="en-US" sz="2000" dirty="0" smtClean="0"/>
              <a:t>:</a:t>
            </a:r>
            <a:r>
              <a:rPr lang="ru-RU" sz="2000" dirty="0" smtClean="0"/>
              <a:t>++++++++++++++++++++++++++++++++++++++++++++++++++++++++++++++++++++++++++++++++++++</a:t>
            </a:r>
            <a:r>
              <a:rPr lang="en-US" sz="2000" dirty="0" smtClean="0"/>
              <a:t>.-----------------------------------------------------.++++++++++</a:t>
            </a:r>
            <a:r>
              <a:rPr lang="en-US" sz="2000" dirty="0" smtClean="0"/>
              <a:t>++++++++++++++++++++++++++++++++++++++++++</a:t>
            </a:r>
            <a:r>
              <a:rPr lang="en-US" sz="2000" dirty="0" smtClean="0"/>
              <a:t>.----------------.---.-.---------------------------------.++++++++++++++++++++++++++++++++++++++++++++++.---------.+++++++++++++++.</a:t>
            </a:r>
            <a:r>
              <a:rPr lang="en-US" sz="2000" dirty="0" smtClean="0"/>
              <a:t> ----------------------------------------------------.++++++++++++++++++++++++++++++++++++++++++++.---.------.+++++.++++++.+.------.-----------------------------------------.++++++++++++++++++++++++++++++++++++++++++++.-.+++++++++++++++++.------------.-----.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7596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6-05-16 12-17-4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45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8450" y="2185536"/>
            <a:ext cx="10515600" cy="1325563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771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60</Words>
  <Application>Microsoft Office PowerPoint</Application>
  <PresentationFormat>Широкоэкранный</PresentationFormat>
  <Paragraphs>10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Проект:Бета-версия бета-версии</vt:lpstr>
      <vt:lpstr>Немного про себя:</vt:lpstr>
      <vt:lpstr>Тема моего проекта</vt:lpstr>
      <vt:lpstr>Визуальная часть моего проекта</vt:lpstr>
      <vt:lpstr>Код:++++++++++++++++++++++++++++++++++++++++++++++++++++++++++++++++++++++++++++++++++++.-----------------------------------------------------.++++++++++++++++++++++++++++++++++++++++++++++++++++.----------------.---.-.---------------------------------.++++++++++++++++++++++++++++++++++++++++++++++.---------.+++++++++++++++. ----------------------------------------------------.++++++++++++++++++++++++++++++++++++++++++++.---.------.+++++.++++++.+.------.-----------------------------------------.++++++++++++++++++++++++++++++++++++++++++++.-.+++++++++++++++++.------------.-----.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Проект:Бета-версия бета-версии</dc:title>
  <dc:creator>user</dc:creator>
  <cp:lastModifiedBy>user</cp:lastModifiedBy>
  <cp:revision>6</cp:revision>
  <dcterms:created xsi:type="dcterms:W3CDTF">2026-05-16T04:23:52Z</dcterms:created>
  <dcterms:modified xsi:type="dcterms:W3CDTF">2026-05-16T05:27:15Z</dcterms:modified>
</cp:coreProperties>
</file>