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58" r:id="rId4"/>
    <p:sldId id="259" r:id="rId5"/>
    <p:sldId id="264" r:id="rId6"/>
    <p:sldId id="260" r:id="rId7"/>
    <p:sldId id="261" r:id="rId8"/>
    <p:sldId id="263" r:id="rId9"/>
    <p:sldId id="262"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96" d="100"/>
          <a:sy n="96" d="100"/>
        </p:scale>
        <p:origin x="1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18333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49E1D3-C5CD-4B91-8472-D54C95CDDAC8}" type="datetimeFigureOut">
              <a:rPr lang="ru-RU" smtClean="0"/>
              <a:t>12.05.2026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466573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2643300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90861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1807411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1183011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4203801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25689933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52762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4291530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3840008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749E1D3-C5CD-4B91-8472-D54C95CDDAC8}" type="datetimeFigureOut">
              <a:rPr lang="ru-RU" smtClean="0"/>
              <a:t>12.05.2026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2275216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749E1D3-C5CD-4B91-8472-D54C95CDDAC8}" type="datetimeFigureOut">
              <a:rPr lang="ru-RU" smtClean="0"/>
              <a:t>12.05.2026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3468602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2873180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537457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3749E1D3-C5CD-4B91-8472-D54C95CDDAC8}" type="datetimeFigureOut">
              <a:rPr lang="ru-RU" smtClean="0"/>
              <a:t>12.05.2026</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1151258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49E1D3-C5CD-4B91-8472-D54C95CDDAC8}" type="datetimeFigureOut">
              <a:rPr lang="ru-RU" smtClean="0"/>
              <a:t>12.05.2026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086417B-26FD-4355-9EC0-8907BF016A5E}" type="slidenum">
              <a:rPr lang="ru-RU" smtClean="0"/>
              <a:t>‹#›</a:t>
            </a:fld>
            <a:endParaRPr lang="ru-RU"/>
          </a:p>
        </p:txBody>
      </p:sp>
    </p:spTree>
    <p:extLst>
      <p:ext uri="{BB962C8B-B14F-4D97-AF65-F5344CB8AC3E}">
        <p14:creationId xmlns:p14="http://schemas.microsoft.com/office/powerpoint/2010/main" val="1453357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749E1D3-C5CD-4B91-8472-D54C95CDDAC8}" type="datetimeFigureOut">
              <a:rPr lang="ru-RU" smtClean="0"/>
              <a:t>12.05.2026</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086417B-26FD-4355-9EC0-8907BF016A5E}" type="slidenum">
              <a:rPr lang="ru-RU" smtClean="0"/>
              <a:t>‹#›</a:t>
            </a:fld>
            <a:endParaRPr lang="ru-RU"/>
          </a:p>
        </p:txBody>
      </p:sp>
    </p:spTree>
    <p:extLst>
      <p:ext uri="{BB962C8B-B14F-4D97-AF65-F5344CB8AC3E}">
        <p14:creationId xmlns:p14="http://schemas.microsoft.com/office/powerpoint/2010/main" val="3519111726"/>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836802" y="7975064"/>
            <a:ext cx="6184649" cy="1281271"/>
          </a:xfrm>
        </p:spPr>
        <p:txBody>
          <a:bodyPr/>
          <a:lstStyle/>
          <a:p>
            <a:endParaRPr lang="ru-RU"/>
          </a:p>
        </p:txBody>
      </p:sp>
      <p:pic>
        <p:nvPicPr>
          <p:cNvPr id="1026" name="Picture 2" descr="Tumblr_mj6xr19koO1r5cmgfo1_500_lar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2403" y="1099036"/>
            <a:ext cx="3560265" cy="5227117"/>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ctrTitle"/>
          </p:nvPr>
        </p:nvSpPr>
        <p:spPr>
          <a:xfrm>
            <a:off x="1840755" y="342900"/>
            <a:ext cx="8825658" cy="903881"/>
          </a:xfrm>
        </p:spPr>
        <p:txBody>
          <a:bodyPr/>
          <a:lstStyle/>
          <a:p>
            <a:r>
              <a:rPr lang="en-US" dirty="0" smtClean="0"/>
              <a:t>John Lennon</a:t>
            </a:r>
            <a:endParaRPr lang="ru-RU" dirty="0"/>
          </a:p>
        </p:txBody>
      </p:sp>
    </p:spTree>
    <p:extLst>
      <p:ext uri="{BB962C8B-B14F-4D97-AF65-F5344CB8AC3E}">
        <p14:creationId xmlns:p14="http://schemas.microsoft.com/office/powerpoint/2010/main" val="39502939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70930" y="1854829"/>
            <a:ext cx="7072737" cy="748919"/>
          </a:xfrm>
        </p:spPr>
        <p:txBody>
          <a:bodyPr>
            <a:noAutofit/>
          </a:bodyPr>
          <a:lstStyle/>
          <a:p>
            <a:r>
              <a:rPr lang="ru-RU" sz="2800" dirty="0" smtClean="0"/>
              <a:t> </a:t>
            </a:r>
            <a:r>
              <a:rPr lang="en-US" sz="2800" dirty="0" smtClean="0"/>
              <a:t>A la maison de John Lennon</a:t>
            </a:r>
            <a:r>
              <a:rPr lang="ru-RU" sz="2800" dirty="0"/>
              <a:t/>
            </a:r>
            <a:br>
              <a:rPr lang="ru-RU" sz="2800" dirty="0"/>
            </a:br>
            <a:endParaRPr lang="ru-RU" sz="2800" dirty="0"/>
          </a:p>
        </p:txBody>
      </p:sp>
      <p:pic>
        <p:nvPicPr>
          <p:cNvPr id="2050" name="Picture 2" descr="220px-Mendipsnationaltru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7096" y="2361819"/>
            <a:ext cx="5994904" cy="44961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114300"/>
            <a:ext cx="5299849" cy="1323439"/>
          </a:xfrm>
          <a:prstGeom prst="rect">
            <a:avLst/>
          </a:prstGeom>
          <a:noFill/>
        </p:spPr>
        <p:txBody>
          <a:bodyPr wrap="none" rtlCol="0">
            <a:spAutoFit/>
          </a:bodyPr>
          <a:lstStyle/>
          <a:p>
            <a:r>
              <a:rPr lang="en-US" sz="8000" dirty="0" smtClean="0"/>
              <a:t>Naissance</a:t>
            </a:r>
            <a:endParaRPr lang="ru-RU" sz="8000" dirty="0"/>
          </a:p>
        </p:txBody>
      </p:sp>
      <p:sp>
        <p:nvSpPr>
          <p:cNvPr id="6" name="Rectangle 2"/>
          <p:cNvSpPr>
            <a:spLocks noGrp="1" noChangeArrowheads="1"/>
          </p:cNvSpPr>
          <p:nvPr>
            <p:ph idx="1"/>
          </p:nvPr>
        </p:nvSpPr>
        <p:spPr bwMode="auto">
          <a:xfrm>
            <a:off x="5994400" y="3691701"/>
            <a:ext cx="65" cy="40011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ru-RU" sz="800" b="0" i="0" u="none" strike="noStrike" cap="none" normalizeH="0" baseline="0" dirty="0" smtClean="0">
                <a:ln>
                  <a:noFill/>
                </a:ln>
                <a:solidFill>
                  <a:schemeClr val="tx1"/>
                </a:solidFill>
                <a:effectLst/>
              </a:rPr>
              <a:t/>
            </a:r>
            <a:br>
              <a:rPr kumimoji="0" lang="fr-FR" altLang="ru-RU" sz="800" b="0" i="0" u="none" strike="noStrike" cap="none" normalizeH="0" baseline="0" dirty="0" smtClean="0">
                <a:ln>
                  <a:noFill/>
                </a:ln>
                <a:solidFill>
                  <a:schemeClr val="tx1"/>
                </a:solidFill>
                <a:effectLst/>
              </a:rPr>
            </a:br>
            <a:endParaRPr kumimoji="0" lang="fr-FR"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7" name="Прямоугольник 6"/>
          <p:cNvSpPr/>
          <p:nvPr/>
        </p:nvSpPr>
        <p:spPr>
          <a:xfrm>
            <a:off x="-25070" y="2755073"/>
            <a:ext cx="6096000" cy="2062103"/>
          </a:xfrm>
          <a:prstGeom prst="rect">
            <a:avLst/>
          </a:prstGeom>
        </p:spPr>
        <p:txBody>
          <a:bodyPr>
            <a:spAutoFit/>
          </a:bodyPr>
          <a:lstStyle/>
          <a:p>
            <a:pPr lvl="0" eaLnBrk="0" fontAlgn="base" hangingPunct="0">
              <a:spcBef>
                <a:spcPct val="0"/>
              </a:spcBef>
              <a:spcAft>
                <a:spcPct val="0"/>
              </a:spcAft>
            </a:pPr>
            <a:r>
              <a:rPr lang="fr-FR" altLang="ru-RU" sz="3200" dirty="0">
                <a:latin typeface="inherit"/>
                <a:cs typeface="Arial" panose="020B0604020202020204" pitchFamily="34" charset="0"/>
              </a:rPr>
              <a:t>John Lennon est né le 9 octobre 1940 à Liverpool, dans une petite maison</a:t>
            </a:r>
            <a:r>
              <a:rPr lang="fr-FR" altLang="ru-RU" sz="3200" dirty="0" smtClean="0">
                <a:latin typeface="inherit"/>
                <a:cs typeface="Arial" panose="020B0604020202020204" pitchFamily="34" charset="0"/>
              </a:rPr>
              <a:t>. En Bretagne, Liverpool.</a:t>
            </a:r>
            <a:endParaRPr lang="fr-FR" alt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80593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lstStyle/>
          <a:p>
            <a:pPr lvl="0"/>
            <a:r>
              <a:rPr lang="en-US" sz="8000" dirty="0" smtClean="0"/>
              <a:t>Activit</a:t>
            </a:r>
            <a:r>
              <a:rPr lang="fr-FR" altLang="ru-RU" sz="8000" dirty="0">
                <a:solidFill>
                  <a:schemeClr val="tx1"/>
                </a:solidFill>
                <a:latin typeface="inherit"/>
              </a:rPr>
              <a:t>é</a:t>
            </a:r>
            <a:r>
              <a:rPr lang="fr-FR" altLang="ru-RU" sz="6600" dirty="0">
                <a:solidFill>
                  <a:schemeClr val="tx1"/>
                </a:solidFill>
                <a:latin typeface="Arial" panose="020B0604020202020204" pitchFamily="34" charset="0"/>
              </a:rPr>
              <a:t/>
            </a:r>
            <a:br>
              <a:rPr lang="fr-FR" altLang="ru-RU" sz="6600" dirty="0">
                <a:solidFill>
                  <a:schemeClr val="tx1"/>
                </a:solidFill>
                <a:latin typeface="Arial" panose="020B0604020202020204" pitchFamily="34" charset="0"/>
              </a:rPr>
            </a:br>
            <a:endParaRPr lang="ru-RU" sz="8000" dirty="0">
              <a:solidFill>
                <a:schemeClr val="tx1"/>
              </a:solidFill>
            </a:endParaRPr>
          </a:p>
        </p:txBody>
      </p:sp>
      <p:sp>
        <p:nvSpPr>
          <p:cNvPr id="3" name="Объект 2"/>
          <p:cNvSpPr>
            <a:spLocks noGrp="1"/>
          </p:cNvSpPr>
          <p:nvPr>
            <p:ph idx="1"/>
          </p:nvPr>
        </p:nvSpPr>
        <p:spPr>
          <a:xfrm>
            <a:off x="0" y="2305957"/>
            <a:ext cx="5004872" cy="5167313"/>
          </a:xfrm>
        </p:spPr>
        <p:txBody>
          <a:bodyPr/>
          <a:lstStyle/>
          <a:p>
            <a:pPr marL="0" indent="0">
              <a:buNone/>
            </a:pPr>
            <a:r>
              <a:rPr lang="fr-FR" dirty="0"/>
              <a:t/>
            </a:r>
            <a:br>
              <a:rPr lang="fr-FR" dirty="0"/>
            </a:br>
            <a:r>
              <a:rPr lang="fr-FR" sz="2800" dirty="0"/>
              <a:t>À 16 ans, John s'intéresse au rock 'n' roll et forme le groupe « The Quarrymen », qu'il rebaptisera plus tard « The Beatles ». Ce groupe comprenait également Paul McCartney et George Harrison.</a:t>
            </a:r>
            <a:endParaRPr lang="ru-RU" sz="2800" dirty="0"/>
          </a:p>
        </p:txBody>
      </p:sp>
      <p:pic>
        <p:nvPicPr>
          <p:cNvPr id="3074" name="Picture 2" descr="Джордж Харрисон с Полом Маккартни во время записи 'I Me Mine', январь 1970  года : r/beat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6628" y="1848783"/>
            <a:ext cx="5965372" cy="497114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21206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lstStyle/>
          <a:p>
            <a:r>
              <a:rPr lang="en-US" sz="6600" dirty="0" smtClean="0">
                <a:solidFill>
                  <a:schemeClr val="tx1"/>
                </a:solidFill>
              </a:rPr>
              <a:t>Jeunesse</a:t>
            </a:r>
            <a:endParaRPr lang="ru-RU" sz="6600" dirty="0">
              <a:solidFill>
                <a:schemeClr val="tx1"/>
              </a:solidFill>
            </a:endParaRPr>
          </a:p>
        </p:txBody>
      </p:sp>
      <p:sp>
        <p:nvSpPr>
          <p:cNvPr id="3" name="Объект 2"/>
          <p:cNvSpPr>
            <a:spLocks noGrp="1"/>
          </p:cNvSpPr>
          <p:nvPr>
            <p:ph idx="1"/>
          </p:nvPr>
        </p:nvSpPr>
        <p:spPr>
          <a:xfrm>
            <a:off x="0" y="1700784"/>
            <a:ext cx="7028621" cy="5074666"/>
          </a:xfrm>
        </p:spPr>
        <p:txBody>
          <a:bodyPr>
            <a:normAutofit/>
          </a:bodyPr>
          <a:lstStyle/>
          <a:p>
            <a:pPr marL="0" lvl="0" indent="0" defTabSz="914400" eaLnBrk="0" fontAlgn="base" hangingPunct="0">
              <a:spcBef>
                <a:spcPct val="0"/>
              </a:spcBef>
              <a:spcAft>
                <a:spcPct val="0"/>
              </a:spcAft>
              <a:buClrTx/>
              <a:buSzTx/>
              <a:buNone/>
            </a:pPr>
            <a:r>
              <a:rPr lang="fr-FR" altLang="ru-RU" sz="4000" dirty="0">
                <a:latin typeface="inherit"/>
              </a:rPr>
              <a:t>En 1962, les Beatles enregistrèrent leur premier album. Lennon épousa ensuite sa camarade de classe Cynthia Powell, et l'année suivante naquit leur fils Julian.</a:t>
            </a:r>
            <a:r>
              <a:rPr lang="fr-FR" altLang="ru-RU" sz="4000" dirty="0"/>
              <a:t> </a:t>
            </a:r>
            <a:endParaRPr lang="fr-FR" altLang="ru-RU" sz="4000" dirty="0">
              <a:latin typeface="Arial" panose="020B0604020202020204" pitchFamily="34" charset="0"/>
            </a:endParaRPr>
          </a:p>
        </p:txBody>
      </p:sp>
      <p:pic>
        <p:nvPicPr>
          <p:cNvPr id="4098" name="Picture 2" descr="Синтия Леннон | Битлз Вики | Fand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9390" y="1618234"/>
            <a:ext cx="4140200" cy="52397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730710" y="1063953"/>
            <a:ext cx="7204490" cy="523220"/>
          </a:xfrm>
          <a:prstGeom prst="rect">
            <a:avLst/>
          </a:prstGeom>
          <a:noFill/>
        </p:spPr>
        <p:txBody>
          <a:bodyPr wrap="square" rtlCol="0">
            <a:spAutoFit/>
          </a:bodyPr>
          <a:lstStyle/>
          <a:p>
            <a:pPr lvl="0" eaLnBrk="0" fontAlgn="base" hangingPunct="0">
              <a:spcBef>
                <a:spcPct val="0"/>
              </a:spcBef>
              <a:spcAft>
                <a:spcPct val="0"/>
              </a:spcAft>
            </a:pPr>
            <a:r>
              <a:rPr lang="fr-FR" altLang="ru-RU" sz="2800" dirty="0">
                <a:latin typeface="inherit"/>
                <a:cs typeface="Arial" panose="020B0604020202020204" pitchFamily="34" charset="0"/>
              </a:rPr>
              <a:t>Cynthia </a:t>
            </a:r>
            <a:r>
              <a:rPr lang="fr-FR" altLang="ru-RU" sz="2800" dirty="0" smtClean="0">
                <a:latin typeface="inherit"/>
                <a:cs typeface="Arial" panose="020B0604020202020204" pitchFamily="34" charset="0"/>
              </a:rPr>
              <a:t>Powell</a:t>
            </a:r>
            <a:r>
              <a:rPr lang="ru-RU" sz="2800" dirty="0" smtClean="0"/>
              <a:t>(1939 -2015)</a:t>
            </a:r>
            <a:endParaRPr lang="ru-RU" sz="2800" dirty="0"/>
          </a:p>
        </p:txBody>
      </p:sp>
      <p:sp>
        <p:nvSpPr>
          <p:cNvPr id="5"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85944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5031"/>
            <a:ext cx="9404723" cy="1400530"/>
          </a:xfrm>
        </p:spPr>
        <p:txBody>
          <a:bodyPr/>
          <a:lstStyle/>
          <a:p>
            <a:r>
              <a:rPr lang="en-US" dirty="0" smtClean="0"/>
              <a:t>Problemes</a:t>
            </a:r>
            <a:endParaRPr lang="ru-RU" dirty="0"/>
          </a:p>
        </p:txBody>
      </p:sp>
      <p:sp>
        <p:nvSpPr>
          <p:cNvPr id="5" name="Прямоугольник 4"/>
          <p:cNvSpPr/>
          <p:nvPr/>
        </p:nvSpPr>
        <p:spPr>
          <a:xfrm>
            <a:off x="0" y="1675248"/>
            <a:ext cx="6096000" cy="3046988"/>
          </a:xfrm>
          <a:prstGeom prst="rect">
            <a:avLst/>
          </a:prstGeom>
        </p:spPr>
        <p:txBody>
          <a:bodyPr>
            <a:spAutoFit/>
          </a:bodyPr>
          <a:lstStyle/>
          <a:p>
            <a:pPr lvl="0" eaLnBrk="0" fontAlgn="base" hangingPunct="0">
              <a:spcBef>
                <a:spcPct val="0"/>
              </a:spcBef>
              <a:spcAft>
                <a:spcPct val="0"/>
              </a:spcAft>
            </a:pPr>
            <a:r>
              <a:rPr lang="fr-FR" altLang="ru-RU" sz="3200" dirty="0">
                <a:latin typeface="inherit"/>
              </a:rPr>
              <a:t>John Lennon était lui-même une personne complexe. Il lui arrivait de boire des boissons malsaines, de sécher les cours et entretenait une relation difficile avec Cynthia</a:t>
            </a:r>
            <a:r>
              <a:rPr lang="fr-FR" altLang="ru-RU" sz="3200" dirty="0"/>
              <a:t> </a:t>
            </a:r>
            <a:endParaRPr lang="fr-FR" altLang="ru-RU" sz="3200" dirty="0">
              <a:latin typeface="Arial" panose="020B0604020202020204" pitchFamily="34" charset="0"/>
            </a:endParaRPr>
          </a:p>
        </p:txBody>
      </p:sp>
    </p:spTree>
    <p:extLst>
      <p:ext uri="{BB962C8B-B14F-4D97-AF65-F5344CB8AC3E}">
        <p14:creationId xmlns:p14="http://schemas.microsoft.com/office/powerpoint/2010/main" val="3392042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endParaRPr lang="ru-RU" dirty="0"/>
          </a:p>
        </p:txBody>
      </p:sp>
      <p:sp>
        <p:nvSpPr>
          <p:cNvPr id="3" name="Объект 2"/>
          <p:cNvSpPr>
            <a:spLocks noGrp="1"/>
          </p:cNvSpPr>
          <p:nvPr>
            <p:ph idx="1"/>
          </p:nvPr>
        </p:nvSpPr>
        <p:spPr>
          <a:xfrm>
            <a:off x="0" y="0"/>
            <a:ext cx="10515600" cy="4351338"/>
          </a:xfrm>
        </p:spPr>
        <p:txBody>
          <a:bodyPr>
            <a:normAutofit/>
          </a:bodyPr>
          <a:lstStyle/>
          <a:p>
            <a:pPr marL="0" lvl="0" indent="0" defTabSz="914400" eaLnBrk="0" fontAlgn="base" hangingPunct="0">
              <a:spcBef>
                <a:spcPct val="0"/>
              </a:spcBef>
              <a:spcAft>
                <a:spcPct val="0"/>
              </a:spcAft>
              <a:buClrTx/>
              <a:buSzTx/>
              <a:buNone/>
            </a:pPr>
            <a:r>
              <a:rPr lang="fr-FR" altLang="ru-RU" sz="2800" dirty="0">
                <a:latin typeface="inherit"/>
                <a:cs typeface="Arial" panose="020B0604020202020204" pitchFamily="34" charset="0"/>
              </a:rPr>
              <a:t>En 1966, John rencontre l'artiste japonaise Yoko Ono et se désintéresse des Beatles. En 1969, après la séparation du groupe, son divorce avec Cynthia et son mariage avec Yoko, il sort la chanson « Give Peace a Chance », qui évoque la guerre du Vietnam.</a:t>
            </a:r>
            <a:endParaRPr lang="fr-FR" altLang="ru-RU" sz="2800" dirty="0">
              <a:latin typeface="Arial" panose="020B0604020202020204" pitchFamily="34" charset="0"/>
              <a:cs typeface="Arial" panose="020B0604020202020204" pitchFamily="34" charset="0"/>
            </a:endParaRPr>
          </a:p>
          <a:p>
            <a:pPr marL="0" indent="0">
              <a:buNone/>
            </a:pPr>
            <a:endParaRPr lang="ru-RU" sz="2800" dirty="0"/>
          </a:p>
          <a:p>
            <a:pPr marL="0" indent="0">
              <a:buNone/>
            </a:pPr>
            <a:endParaRPr lang="ru-RU" sz="2800" dirty="0" smtClean="0"/>
          </a:p>
        </p:txBody>
      </p:sp>
      <p:sp>
        <p:nvSpPr>
          <p:cNvPr id="4"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5" name="The_Plastic_Ono_Band_-_Give_Peace_A_Chance_2010_-_Remaster_(SkySound.c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6511" y="2305966"/>
            <a:ext cx="609600" cy="558800"/>
          </a:xfrm>
          <a:prstGeom prst="rect">
            <a:avLst/>
          </a:prstGeom>
        </p:spPr>
      </p:pic>
    </p:spTree>
    <p:extLst>
      <p:ext uri="{BB962C8B-B14F-4D97-AF65-F5344CB8AC3E}">
        <p14:creationId xmlns:p14="http://schemas.microsoft.com/office/powerpoint/2010/main" val="7046036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58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9775"/>
            <a:ext cx="10982965" cy="1325563"/>
          </a:xfrm>
        </p:spPr>
        <p:txBody>
          <a:bodyPr/>
          <a:lstStyle/>
          <a:p>
            <a:r>
              <a:rPr lang="ru-RU" dirty="0" smtClean="0"/>
              <a:t> </a:t>
            </a:r>
            <a:r>
              <a:rPr lang="en-US" sz="8000" dirty="0" smtClean="0">
                <a:solidFill>
                  <a:schemeClr val="tx1"/>
                </a:solidFill>
              </a:rPr>
              <a:t>Morte</a:t>
            </a:r>
            <a:r>
              <a:rPr lang="ru-RU" dirty="0" smtClean="0"/>
              <a:t> </a:t>
            </a:r>
            <a:endParaRPr lang="ru-RU" dirty="0"/>
          </a:p>
        </p:txBody>
      </p:sp>
      <p:sp>
        <p:nvSpPr>
          <p:cNvPr id="3" name="Объект 2"/>
          <p:cNvSpPr>
            <a:spLocks noGrp="1"/>
          </p:cNvSpPr>
          <p:nvPr>
            <p:ph idx="1"/>
          </p:nvPr>
        </p:nvSpPr>
        <p:spPr>
          <a:xfrm>
            <a:off x="3737180" y="2222501"/>
            <a:ext cx="6981178" cy="4064000"/>
          </a:xfrm>
        </p:spPr>
        <p:txBody>
          <a:bodyPr>
            <a:normAutofit/>
          </a:bodyPr>
          <a:lstStyle/>
          <a:p>
            <a:pPr marL="0" lvl="0" indent="0" defTabSz="914400" eaLnBrk="0" fontAlgn="base" hangingPunct="0">
              <a:spcBef>
                <a:spcPct val="0"/>
              </a:spcBef>
              <a:spcAft>
                <a:spcPct val="0"/>
              </a:spcAft>
              <a:buClrTx/>
              <a:buSzTx/>
              <a:buNone/>
            </a:pPr>
            <a:r>
              <a:rPr lang="fr-FR" altLang="ru-RU" sz="4800" dirty="0">
                <a:latin typeface="inherit"/>
              </a:rPr>
              <a:t>John Lennon est mort sur le chemin du retour, abattu par un criminel le 8 décembre 1980.</a:t>
            </a:r>
            <a:r>
              <a:rPr lang="fr-FR" altLang="ru-RU" sz="4800" dirty="0"/>
              <a:t> </a:t>
            </a:r>
            <a:endParaRPr lang="fr-FR" altLang="ru-RU" sz="4800" dirty="0">
              <a:latin typeface="Arial" panose="020B0604020202020204" pitchFamily="34" charset="0"/>
            </a:endParaRPr>
          </a:p>
        </p:txBody>
      </p:sp>
      <p:pic>
        <p:nvPicPr>
          <p:cNvPr id="5122" name="Picture 2" descr="Чепмен 31 января 2018 год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22501"/>
            <a:ext cx="3737180" cy="46101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60224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8217645" cy="774700"/>
          </a:xfrm>
        </p:spPr>
        <p:txBody>
          <a:bodyPr/>
          <a:lstStyle/>
          <a:p>
            <a:r>
              <a:rPr lang="en-US" sz="4000" dirty="0" smtClean="0"/>
              <a:t>Pourqui j’ai choisi ce chanteur?</a:t>
            </a:r>
            <a:endParaRPr lang="ru-RU" sz="4000" dirty="0"/>
          </a:p>
        </p:txBody>
      </p:sp>
      <p:sp>
        <p:nvSpPr>
          <p:cNvPr id="5" name="Прямоугольник 4"/>
          <p:cNvSpPr/>
          <p:nvPr/>
        </p:nvSpPr>
        <p:spPr>
          <a:xfrm>
            <a:off x="0" y="972235"/>
            <a:ext cx="6096000" cy="4785926"/>
          </a:xfrm>
          <a:prstGeom prst="rect">
            <a:avLst/>
          </a:prstGeom>
        </p:spPr>
        <p:txBody>
          <a:bodyPr>
            <a:spAutoFit/>
          </a:bodyPr>
          <a:lstStyle/>
          <a:p>
            <a:pPr lvl="0" eaLnBrk="0" fontAlgn="base" hangingPunct="0">
              <a:spcBef>
                <a:spcPct val="0"/>
              </a:spcBef>
              <a:spcAft>
                <a:spcPct val="0"/>
              </a:spcAft>
            </a:pPr>
            <a:r>
              <a:rPr lang="fr-FR" altLang="ru-RU" sz="4000" dirty="0">
                <a:latin typeface="inherit"/>
              </a:rPr>
              <a:t>J'ai choisi ce chanteur parce que je pense que son histoire est la meilleure de tous les chanteurs.</a:t>
            </a:r>
            <a:r>
              <a:rPr lang="fr-FR" altLang="ru-RU" sz="1100" dirty="0"/>
              <a:t> </a:t>
            </a:r>
            <a:endParaRPr lang="fr-FR" altLang="ru-RU" sz="1100" dirty="0" smtClean="0"/>
          </a:p>
          <a:p>
            <a:pPr lvl="0" eaLnBrk="0" fontAlgn="base" hangingPunct="0">
              <a:spcBef>
                <a:spcPct val="0"/>
              </a:spcBef>
              <a:spcAft>
                <a:spcPct val="0"/>
              </a:spcAft>
            </a:pPr>
            <a:endParaRPr lang="fr-FR" altLang="ru-RU" sz="1100" dirty="0"/>
          </a:p>
          <a:p>
            <a:pPr lvl="0" eaLnBrk="0" fontAlgn="base" hangingPunct="0">
              <a:spcBef>
                <a:spcPct val="0"/>
              </a:spcBef>
              <a:spcAft>
                <a:spcPct val="0"/>
              </a:spcAft>
            </a:pPr>
            <a:endParaRPr lang="fr-FR" altLang="ru-RU" sz="1100" dirty="0" smtClean="0"/>
          </a:p>
          <a:p>
            <a:pPr lvl="0" eaLnBrk="0" fontAlgn="base" hangingPunct="0">
              <a:spcBef>
                <a:spcPct val="0"/>
              </a:spcBef>
              <a:spcAft>
                <a:spcPct val="0"/>
              </a:spcAft>
            </a:pPr>
            <a:endParaRPr lang="fr-FR" altLang="ru-RU" sz="1100" dirty="0"/>
          </a:p>
          <a:p>
            <a:pPr lvl="0" eaLnBrk="0" fontAlgn="base" hangingPunct="0">
              <a:spcBef>
                <a:spcPct val="0"/>
              </a:spcBef>
              <a:spcAft>
                <a:spcPct val="0"/>
              </a:spcAft>
            </a:pPr>
            <a:r>
              <a:rPr lang="en-US" altLang="ru-RU" sz="3600" dirty="0" smtClean="0"/>
              <a:t>Et parce que son prenom est cool</a:t>
            </a:r>
            <a:r>
              <a:rPr lang="en-US" altLang="ru-RU" sz="1100" dirty="0" smtClean="0"/>
              <a:t>.</a:t>
            </a:r>
            <a:endParaRPr lang="fr-FR" altLang="ru-RU" sz="3200" dirty="0">
              <a:latin typeface="Arial" panose="020B0604020202020204" pitchFamily="34" charset="0"/>
            </a:endParaRPr>
          </a:p>
        </p:txBody>
      </p:sp>
      <p:sp>
        <p:nvSpPr>
          <p:cNvPr id="7" name="Rectangle 2"/>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968140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3312" y="2573618"/>
            <a:ext cx="9404723" cy="1400530"/>
          </a:xfrm>
        </p:spPr>
        <p:txBody>
          <a:bodyPr>
            <a:normAutofit/>
          </a:bodyPr>
          <a:lstStyle/>
          <a:p>
            <a:pPr algn="ctr"/>
            <a:r>
              <a:rPr lang="en-US" sz="8000" dirty="0" smtClean="0">
                <a:solidFill>
                  <a:schemeClr val="tx1"/>
                </a:solidFill>
              </a:rPr>
              <a:t>A la fin</a:t>
            </a:r>
            <a:endParaRPr lang="ru-RU" sz="8000" dirty="0">
              <a:solidFill>
                <a:schemeClr val="tx1"/>
              </a:solidFill>
            </a:endParaRPr>
          </a:p>
        </p:txBody>
      </p:sp>
      <p:sp>
        <p:nvSpPr>
          <p:cNvPr id="3" name="Объект 2"/>
          <p:cNvSpPr>
            <a:spLocks noGrp="1"/>
          </p:cNvSpPr>
          <p:nvPr>
            <p:ph idx="1"/>
          </p:nvPr>
        </p:nvSpPr>
        <p:spPr/>
        <p:txBody>
          <a:bodyPr/>
          <a:lstStyle/>
          <a:p>
            <a:pPr marL="0" indent="0">
              <a:buNone/>
            </a:pPr>
            <a:r>
              <a:rPr lang="ru-RU" dirty="0" smtClean="0"/>
              <a:t> </a:t>
            </a:r>
            <a:endParaRPr lang="ru-RU" dirty="0"/>
          </a:p>
        </p:txBody>
      </p:sp>
    </p:spTree>
    <p:extLst>
      <p:ext uri="{BB962C8B-B14F-4D97-AF65-F5344CB8AC3E}">
        <p14:creationId xmlns:p14="http://schemas.microsoft.com/office/powerpoint/2010/main" val="7453533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887</TotalTime>
  <Words>207</Words>
  <Application>Microsoft Office PowerPoint</Application>
  <PresentationFormat>Широкоэкранный</PresentationFormat>
  <Paragraphs>24</Paragraphs>
  <Slides>9</Slides>
  <Notes>0</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Century Gothic</vt:lpstr>
      <vt:lpstr>inherit</vt:lpstr>
      <vt:lpstr>Wingdings 3</vt:lpstr>
      <vt:lpstr>Ион</vt:lpstr>
      <vt:lpstr>John Lennon</vt:lpstr>
      <vt:lpstr> A la maison de John Lennon </vt:lpstr>
      <vt:lpstr>Activité </vt:lpstr>
      <vt:lpstr>Jeunesse</vt:lpstr>
      <vt:lpstr>Problemes</vt:lpstr>
      <vt:lpstr> </vt:lpstr>
      <vt:lpstr> Morte </vt:lpstr>
      <vt:lpstr>Pourqui j’ai choisi ce chanteur?</vt:lpstr>
      <vt:lpstr>A la fin</vt:lpstr>
    </vt:vector>
  </TitlesOfParts>
  <Company>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Джон Леннон</dc:title>
  <dc:creator>GameZone</dc:creator>
  <cp:lastModifiedBy>GameZone</cp:lastModifiedBy>
  <cp:revision>28</cp:revision>
  <dcterms:created xsi:type="dcterms:W3CDTF">2025-09-14T08:09:11Z</dcterms:created>
  <dcterms:modified xsi:type="dcterms:W3CDTF">2026-05-12T00:20:18Z</dcterms:modified>
</cp:coreProperties>
</file>