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72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78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017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583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953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40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58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18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737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73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98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240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188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06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984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96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021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85D434D-5C19-466B-A138-778FD61CF3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88D0AFB-A4F2-4E39-892F-94AC5D676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33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батискарфия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Данилова </a:t>
            </a:r>
            <a:r>
              <a:rPr lang="ru-RU" dirty="0" err="1" smtClean="0"/>
              <a:t>влада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14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Чему я научился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644" y="2238375"/>
            <a:ext cx="3657600" cy="29908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Я научился отличать событие от действий</a:t>
            </a:r>
            <a:r>
              <a:rPr lang="en-US" dirty="0" smtClean="0"/>
              <a:t>,</a:t>
            </a:r>
            <a:r>
              <a:rPr lang="ru-RU" dirty="0" smtClean="0"/>
              <a:t> что такое глобальная переменная</a:t>
            </a:r>
            <a:r>
              <a:rPr lang="en-US" dirty="0" smtClean="0"/>
              <a:t>,</a:t>
            </a:r>
            <a:r>
              <a:rPr lang="ru-RU" dirty="0" smtClean="0"/>
              <a:t>что такое интерфейс</a:t>
            </a:r>
            <a:r>
              <a:rPr lang="en-US" dirty="0" smtClean="0"/>
              <a:t>,</a:t>
            </a:r>
            <a:r>
              <a:rPr lang="ru-RU" dirty="0" smtClean="0"/>
              <a:t>переменные состояния</a:t>
            </a:r>
            <a:r>
              <a:rPr lang="en-US" dirty="0" smtClean="0"/>
              <a:t>,</a:t>
            </a:r>
            <a:r>
              <a:rPr lang="ru-RU" dirty="0" smtClean="0"/>
              <a:t>создавать мобильными приложениями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791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Сюжет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130" y="2154803"/>
            <a:ext cx="6818924" cy="397565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Вы отправляетесь в путешествие в глубоководье но ваш батискаф сгрызают акулы и вы остаётесь одни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43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титан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85" y="2074628"/>
            <a:ext cx="4073520" cy="313347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Является важнейшим ресурсом дабы починить батискаф и создавать предметы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391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коралл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468" y="776160"/>
            <a:ext cx="6768820" cy="601088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Флора созданная для первоначальной слабой энергии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336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Вход батискафа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675" y="2068635"/>
            <a:ext cx="5189538" cy="333032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Место созданное для </a:t>
            </a:r>
            <a:r>
              <a:rPr lang="ru-RU" dirty="0" err="1" smtClean="0"/>
              <a:t>создавания</a:t>
            </a:r>
            <a:r>
              <a:rPr lang="ru-RU" dirty="0" smtClean="0"/>
              <a:t> предметов</a:t>
            </a:r>
          </a:p>
        </p:txBody>
      </p:sp>
    </p:spTree>
    <p:extLst>
      <p:ext uri="{BB962C8B-B14F-4D97-AF65-F5344CB8AC3E}">
        <p14:creationId xmlns:p14="http://schemas.microsoft.com/office/powerpoint/2010/main" val="685524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Биом 2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604" y="2462985"/>
            <a:ext cx="6170298" cy="356189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Вы проходите мимо скал и оказываетесь в странно ярком месте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571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уголь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578" y="1534602"/>
            <a:ext cx="6517158" cy="378904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Материал который просто в руки взять нельзя нужна кирка создаётся для раскалённого ножа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128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хвостокраснуха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485" y="3203830"/>
            <a:ext cx="3488794" cy="274649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Флора используемая в готовки мяса получила названия из за окраса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741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Разработчик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644" y="2238375"/>
            <a:ext cx="3657600" cy="29908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Меня зовут </a:t>
            </a:r>
            <a:r>
              <a:rPr lang="ru-RU" dirty="0" err="1" smtClean="0"/>
              <a:t>влад</a:t>
            </a:r>
            <a:r>
              <a:rPr lang="en-US" dirty="0" smtClean="0"/>
              <a:t>,</a:t>
            </a:r>
            <a:r>
              <a:rPr lang="ru-RU" dirty="0" smtClean="0"/>
              <a:t>я обучаюсь игровому движку </a:t>
            </a:r>
            <a:r>
              <a:rPr lang="en-US" dirty="0" smtClean="0"/>
              <a:t>construct 3 </a:t>
            </a:r>
            <a:r>
              <a:rPr lang="ru-RU" dirty="0" smtClean="0"/>
              <a:t>на этом курсе я создал несколько проектов по разным темам </a:t>
            </a:r>
            <a:r>
              <a:rPr lang="ru-RU" dirty="0" err="1" smtClean="0"/>
              <a:t>арканоид</a:t>
            </a:r>
            <a:r>
              <a:rPr lang="ru-RU" dirty="0" smtClean="0"/>
              <a:t> </a:t>
            </a:r>
            <a:r>
              <a:rPr lang="ru-RU" dirty="0" err="1" smtClean="0"/>
              <a:t>кликер</a:t>
            </a:r>
            <a:r>
              <a:rPr lang="ru-RU" dirty="0" smtClean="0"/>
              <a:t> бесконечный бегун и </a:t>
            </a:r>
            <a:r>
              <a:rPr lang="en-US" dirty="0" smtClean="0"/>
              <a:t>3d</a:t>
            </a:r>
            <a:r>
              <a:rPr lang="ru-RU" dirty="0" smtClean="0"/>
              <a:t> игра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0366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31</TotalTime>
  <Words>133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Совет директоров</vt:lpstr>
      <vt:lpstr>батискарфия</vt:lpstr>
      <vt:lpstr>Сюжет</vt:lpstr>
      <vt:lpstr>титан</vt:lpstr>
      <vt:lpstr>коралл</vt:lpstr>
      <vt:lpstr>Вход батискафа</vt:lpstr>
      <vt:lpstr>Биом 2</vt:lpstr>
      <vt:lpstr>уголь</vt:lpstr>
      <vt:lpstr>хвостокраснуха</vt:lpstr>
      <vt:lpstr>Разработчик</vt:lpstr>
      <vt:lpstr>Чему я научился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батискарфия</dc:title>
  <dc:creator>User</dc:creator>
  <cp:lastModifiedBy>User</cp:lastModifiedBy>
  <cp:revision>4</cp:revision>
  <dcterms:created xsi:type="dcterms:W3CDTF">2026-05-07T13:44:40Z</dcterms:created>
  <dcterms:modified xsi:type="dcterms:W3CDTF">2026-05-07T14:15:50Z</dcterms:modified>
</cp:coreProperties>
</file>