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62" r:id="rId3"/>
    <p:sldId id="257" r:id="rId4"/>
    <p:sldId id="258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26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60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96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6738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332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7600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79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77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4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2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69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0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8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59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3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8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DA8F37-2386-4F60-8F62-1B61D470E2C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DE6445-CF4F-427A-B5F4-6D8404E7E7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21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Мои про</a:t>
            </a:r>
            <a:r>
              <a:rPr lang="en-US" dirty="0" smtClean="0"/>
              <a:t>e</a:t>
            </a:r>
            <a:r>
              <a:rPr lang="ru-RU" dirty="0" err="1" smtClean="0"/>
              <a:t>кты</a:t>
            </a:r>
            <a:r>
              <a:rPr lang="ru-RU" dirty="0" smtClean="0"/>
              <a:t> на </a:t>
            </a:r>
            <a:r>
              <a:rPr lang="en-US" dirty="0" smtClean="0"/>
              <a:t>Unity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Польщикова</a:t>
            </a:r>
            <a:r>
              <a:rPr lang="ru-RU" dirty="0" smtClean="0"/>
              <a:t> Степана                  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60074"/>
            <a:ext cx="8596105" cy="1332398"/>
          </a:xfrm>
          <a:prstGeom prst="rect">
            <a:avLst/>
          </a:prstGeom>
        </p:spPr>
      </p:pic>
      <p:pic>
        <p:nvPicPr>
          <p:cNvPr id="1026" name="Picture 2" descr="Unity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772" y="2774874"/>
            <a:ext cx="975860" cy="97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7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Сюжет игры №</a:t>
            </a:r>
            <a:r>
              <a:rPr lang="en-US" sz="2400" dirty="0" smtClean="0">
                <a:solidFill>
                  <a:schemeClr val="tx2"/>
                </a:solidFill>
              </a:rPr>
              <a:t>1:</a:t>
            </a:r>
            <a:r>
              <a:rPr lang="ru-RU" sz="2400" dirty="0" smtClean="0">
                <a:solidFill>
                  <a:schemeClr val="tx2"/>
                </a:solidFill>
              </a:rPr>
              <a:t> создать платформер и выложить его на определённый сайт для </a:t>
            </a:r>
            <a:r>
              <a:rPr lang="ru-RU" sz="2400" dirty="0" err="1" smtClean="0">
                <a:solidFill>
                  <a:schemeClr val="tx2"/>
                </a:solidFill>
              </a:rPr>
              <a:t>заработкаю</a:t>
            </a:r>
            <a:endParaRPr lang="ru-RU" sz="2400" dirty="0">
              <a:solidFill>
                <a:schemeClr val="tx2"/>
              </a:solidFill>
            </a:endParaRPr>
          </a:p>
          <a:p>
            <a:r>
              <a:rPr lang="ru-RU" sz="2400" dirty="0" smtClean="0">
                <a:solidFill>
                  <a:schemeClr val="tx2"/>
                </a:solidFill>
              </a:rPr>
              <a:t>Также у меня есть вторая игра но она ещё не готова</a:t>
            </a:r>
            <a:r>
              <a:rPr lang="en-US" sz="2400" dirty="0">
                <a:solidFill>
                  <a:schemeClr val="tx2"/>
                </a:solidFill>
              </a:rPr>
              <a:t>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0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759" y="5523437"/>
            <a:ext cx="8534400" cy="1507067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en-US" dirty="0" smtClean="0"/>
              <a:t>   </a:t>
            </a:r>
            <a:r>
              <a:rPr lang="ru-RU" dirty="0" smtClean="0"/>
              <a:t>  коды </a:t>
            </a:r>
            <a:r>
              <a:rPr lang="ru-RU" dirty="0" err="1" smtClean="0"/>
              <a:t>платформера</a:t>
            </a:r>
            <a:r>
              <a:rPr lang="ru-RU" dirty="0" smtClean="0"/>
              <a:t> №1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37289" y="4238203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dirty="0">
                <a:solidFill>
                  <a:schemeClr val="tx2"/>
                </a:solidFill>
              </a:rPr>
              <a:t>Можете задать вопросы по коду объясню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283" y="0"/>
            <a:ext cx="5930781" cy="561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4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5985" y="5061867"/>
            <a:ext cx="8202627" cy="926239"/>
          </a:xfrm>
        </p:spPr>
        <p:txBody>
          <a:bodyPr/>
          <a:lstStyle/>
          <a:p>
            <a:r>
              <a:rPr lang="ru-RU" dirty="0" smtClean="0"/>
              <a:t>                          КОДЫ №2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9207" y="2846373"/>
            <a:ext cx="8534400" cy="361526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               Можете задать вопросы по коду объясню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58" y="-39988"/>
            <a:ext cx="8178003" cy="411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9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0127" y="239013"/>
            <a:ext cx="8534400" cy="1507067"/>
          </a:xfrm>
        </p:spPr>
        <p:txBody>
          <a:bodyPr/>
          <a:lstStyle/>
          <a:p>
            <a:r>
              <a:rPr lang="ru-RU" dirty="0" smtClean="0"/>
              <a:t>         Игра №1 платформер</a:t>
            </a:r>
            <a:endParaRPr lang="ru-RU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174"/>
            <a:ext cx="6195244" cy="33424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629" y="3665913"/>
            <a:ext cx="6300372" cy="31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96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85</TotalTime>
  <Words>67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Сектор</vt:lpstr>
      <vt:lpstr>Мои проeкты на Unity</vt:lpstr>
      <vt:lpstr>                  Цель проекта</vt:lpstr>
      <vt:lpstr>           коды платформера №1</vt:lpstr>
      <vt:lpstr>                          КОДЫ №2 </vt:lpstr>
      <vt:lpstr>         Игра №1 платформер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проeкты на Unity</dc:title>
  <dc:creator>user</dc:creator>
  <cp:lastModifiedBy>user</cp:lastModifiedBy>
  <cp:revision>7</cp:revision>
  <dcterms:created xsi:type="dcterms:W3CDTF">2025-12-13T04:01:26Z</dcterms:created>
  <dcterms:modified xsi:type="dcterms:W3CDTF">2025-12-13T05:26:54Z</dcterms:modified>
</cp:coreProperties>
</file>