
<file path=[Content_Types].xml><?xml version="1.0" encoding="utf-8"?>
<Types xmlns="http://schemas.openxmlformats.org/package/2006/content-types">
  <Default Extension="png" ContentType="image/png"/>
  <Default Extension="jfif" ContentType="image/jpeg"/>
  <Default Extension="webp" ContentType="video/unknown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6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8" d="100"/>
          <a:sy n="118" d="100"/>
        </p:scale>
        <p:origin x="25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52C61-BD94-48F2-928A-F33248E5023E}" type="datetimeFigureOut">
              <a:rPr lang="ru-RU" smtClean="0"/>
              <a:t>20.12.2025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B658D-F793-4BF6-854D-62FA5AA3056E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08364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52C61-BD94-48F2-928A-F33248E5023E}" type="datetimeFigureOut">
              <a:rPr lang="ru-RU" smtClean="0"/>
              <a:t>20.12.2025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B658D-F793-4BF6-854D-62FA5AA305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7421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52C61-BD94-48F2-928A-F33248E5023E}" type="datetimeFigureOut">
              <a:rPr lang="ru-RU" smtClean="0"/>
              <a:t>20.12.2025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B658D-F793-4BF6-854D-62FA5AA305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73413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52C61-BD94-48F2-928A-F33248E5023E}" type="datetimeFigureOut">
              <a:rPr lang="ru-RU" smtClean="0"/>
              <a:t>20.12.2025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B658D-F793-4BF6-854D-62FA5AA3056E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742357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52C61-BD94-48F2-928A-F33248E5023E}" type="datetimeFigureOut">
              <a:rPr lang="ru-RU" smtClean="0"/>
              <a:t>20.12.2025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B658D-F793-4BF6-854D-62FA5AA305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97491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52C61-BD94-48F2-928A-F33248E5023E}" type="datetimeFigureOut">
              <a:rPr lang="ru-RU" smtClean="0"/>
              <a:t>20.12.2025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B658D-F793-4BF6-854D-62FA5AA3056E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594294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52C61-BD94-48F2-928A-F33248E5023E}" type="datetimeFigureOut">
              <a:rPr lang="ru-RU" smtClean="0"/>
              <a:t>20.12.2025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B658D-F793-4BF6-854D-62FA5AA305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8243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52C61-BD94-48F2-928A-F33248E5023E}" type="datetimeFigureOut">
              <a:rPr lang="ru-RU" smtClean="0"/>
              <a:t>20.12.2025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B658D-F793-4BF6-854D-62FA5AA305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27136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52C61-BD94-48F2-928A-F33248E5023E}" type="datetimeFigureOut">
              <a:rPr lang="ru-RU" smtClean="0"/>
              <a:t>20.12.2025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B658D-F793-4BF6-854D-62FA5AA305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8931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52C61-BD94-48F2-928A-F33248E5023E}" type="datetimeFigureOut">
              <a:rPr lang="ru-RU" smtClean="0"/>
              <a:t>20.12.2025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B658D-F793-4BF6-854D-62FA5AA305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5146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52C61-BD94-48F2-928A-F33248E5023E}" type="datetimeFigureOut">
              <a:rPr lang="ru-RU" smtClean="0"/>
              <a:t>20.12.2025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B658D-F793-4BF6-854D-62FA5AA305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1119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52C61-BD94-48F2-928A-F33248E5023E}" type="datetimeFigureOut">
              <a:rPr lang="ru-RU" smtClean="0"/>
              <a:t>20.12.2025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B658D-F793-4BF6-854D-62FA5AA305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20927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52C61-BD94-48F2-928A-F33248E5023E}" type="datetimeFigureOut">
              <a:rPr lang="ru-RU" smtClean="0"/>
              <a:t>20.12.2025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B658D-F793-4BF6-854D-62FA5AA305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33401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52C61-BD94-48F2-928A-F33248E5023E}" type="datetimeFigureOut">
              <a:rPr lang="ru-RU" smtClean="0"/>
              <a:t>20.12.2025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B658D-F793-4BF6-854D-62FA5AA305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1348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52C61-BD94-48F2-928A-F33248E5023E}" type="datetimeFigureOut">
              <a:rPr lang="ru-RU" smtClean="0"/>
              <a:t>20.12.2025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B658D-F793-4BF6-854D-62FA5AA305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94890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52C61-BD94-48F2-928A-F33248E5023E}" type="datetimeFigureOut">
              <a:rPr lang="ru-RU" smtClean="0"/>
              <a:t>20.12.2025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B658D-F793-4BF6-854D-62FA5AA305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99793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52C61-BD94-48F2-928A-F33248E5023E}" type="datetimeFigureOut">
              <a:rPr lang="ru-RU" smtClean="0"/>
              <a:t>20.12.2025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B658D-F793-4BF6-854D-62FA5AA305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4185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C4B52C61-BD94-48F2-928A-F33248E5023E}" type="datetimeFigureOut">
              <a:rPr lang="ru-RU" smtClean="0"/>
              <a:t>20.12.2025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6D3B658D-F793-4BF6-854D-62FA5AA305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44434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47" r:id="rId1"/>
    <p:sldLayoutId id="2147483848" r:id="rId2"/>
    <p:sldLayoutId id="2147483849" r:id="rId3"/>
    <p:sldLayoutId id="2147483850" r:id="rId4"/>
    <p:sldLayoutId id="2147483851" r:id="rId5"/>
    <p:sldLayoutId id="2147483852" r:id="rId6"/>
    <p:sldLayoutId id="2147483853" r:id="rId7"/>
    <p:sldLayoutId id="2147483854" r:id="rId8"/>
    <p:sldLayoutId id="2147483855" r:id="rId9"/>
    <p:sldLayoutId id="2147483856" r:id="rId10"/>
    <p:sldLayoutId id="2147483857" r:id="rId11"/>
    <p:sldLayoutId id="2147483858" r:id="rId12"/>
    <p:sldLayoutId id="2147483859" r:id="rId13"/>
    <p:sldLayoutId id="2147483860" r:id="rId14"/>
    <p:sldLayoutId id="2147483861" r:id="rId15"/>
    <p:sldLayoutId id="2147483862" r:id="rId16"/>
    <p:sldLayoutId id="214748386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webp"/><Relationship Id="rId1" Type="http://schemas.microsoft.com/office/2007/relationships/media" Target="../media/media1.webp"/><Relationship Id="rId5" Type="http://schemas.openxmlformats.org/officeDocument/2006/relationships/image" Target="../media/image2.jfif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05515" y="80920"/>
            <a:ext cx="9144000" cy="459266"/>
          </a:xfrm>
        </p:spPr>
        <p:txBody>
          <a:bodyPr>
            <a:normAutofit/>
          </a:bodyPr>
          <a:lstStyle/>
          <a:p>
            <a:r>
              <a:rPr lang="ru-RU" sz="2400" dirty="0" err="1" smtClean="0">
                <a:solidFill>
                  <a:srgbClr val="002060"/>
                </a:solidFill>
              </a:rPr>
              <a:t>Теркулов</a:t>
            </a:r>
            <a:r>
              <a:rPr lang="ru-RU" sz="2400" dirty="0" smtClean="0">
                <a:solidFill>
                  <a:srgbClr val="002060"/>
                </a:solidFill>
              </a:rPr>
              <a:t> Фёдор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841572"/>
            <a:ext cx="9143999" cy="4458711"/>
          </a:xfrm>
        </p:spPr>
        <p:txBody>
          <a:bodyPr/>
          <a:lstStyle/>
          <a:p>
            <a:r>
              <a:rPr lang="ru-RU" dirty="0" smtClean="0"/>
              <a:t>За эти полгода я сделал 2 </a:t>
            </a:r>
            <a:r>
              <a:rPr lang="ru-RU" dirty="0" err="1" smtClean="0"/>
              <a:t>проэкта</a:t>
            </a:r>
            <a:r>
              <a:rPr lang="ru-RU" dirty="0" smtClean="0"/>
              <a:t> </a:t>
            </a:r>
          </a:p>
          <a:p>
            <a:r>
              <a:rPr lang="ru-RU" dirty="0" smtClean="0"/>
              <a:t>Леди баг спасает супер кота и </a:t>
            </a:r>
            <a:r>
              <a:rPr lang="en-US" dirty="0" smtClean="0"/>
              <a:t>Hell climb racing</a:t>
            </a:r>
            <a:endParaRPr lang="ru-RU" dirty="0" smtClean="0"/>
          </a:p>
        </p:txBody>
      </p:sp>
      <p:pic>
        <p:nvPicPr>
          <p:cNvPr id="4" name="JPCCJLHzmqg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77515" y="1961924"/>
            <a:ext cx="5349622" cy="267481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8540" y="1768838"/>
            <a:ext cx="2604949" cy="3223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595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82944" y="89011"/>
            <a:ext cx="6800921" cy="590719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002060"/>
                </a:solidFill>
              </a:rPr>
              <a:t>ЛЕДИ БАГ СПАСАЕТ СУПЕР КОТА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6846" y="4121327"/>
            <a:ext cx="4261855" cy="2676045"/>
          </a:xfrm>
          <a:prstGeom prst="rect">
            <a:avLst/>
          </a:prstGeom>
        </p:spPr>
      </p:pic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619475" y="1036455"/>
            <a:ext cx="4211470" cy="2815353"/>
          </a:xfrm>
        </p:spPr>
        <p:txBody>
          <a:bodyPr>
            <a:normAutofit/>
          </a:bodyPr>
          <a:lstStyle/>
          <a:p>
            <a:r>
              <a:rPr lang="ru-RU" dirty="0" smtClean="0"/>
              <a:t>ЦЕЛЬ</a:t>
            </a:r>
            <a:r>
              <a:rPr lang="en-US" dirty="0" smtClean="0"/>
              <a:t>:</a:t>
            </a:r>
            <a:r>
              <a:rPr lang="ru-RU" dirty="0"/>
              <a:t> </a:t>
            </a:r>
            <a:r>
              <a:rPr lang="ru-RU" dirty="0" smtClean="0"/>
              <a:t>создать игру которую я выложу на спец платформу для игр и заработаю денег</a:t>
            </a:r>
          </a:p>
          <a:p>
            <a:r>
              <a:rPr lang="ru-RU" dirty="0" smtClean="0"/>
              <a:t>Идея проекта</a:t>
            </a:r>
            <a:r>
              <a:rPr lang="en-US" dirty="0" smtClean="0"/>
              <a:t>:</a:t>
            </a:r>
            <a:r>
              <a:rPr lang="ru-RU" dirty="0" smtClean="0"/>
              <a:t> Что леди баг рискует собой чтобы спасти супер кота</a:t>
            </a:r>
          </a:p>
          <a:p>
            <a:r>
              <a:rPr lang="ru-RU" dirty="0" smtClean="0"/>
              <a:t>Сюжет игры</a:t>
            </a:r>
            <a:r>
              <a:rPr lang="en-US" dirty="0" smtClean="0"/>
              <a:t>: </a:t>
            </a:r>
            <a:r>
              <a:rPr lang="ru-RU" dirty="0" smtClean="0"/>
              <a:t>Пройти сложный </a:t>
            </a:r>
            <a:r>
              <a:rPr lang="ru-RU" dirty="0" err="1" smtClean="0"/>
              <a:t>паркур</a:t>
            </a:r>
            <a:r>
              <a:rPr lang="ru-RU" dirty="0" smtClean="0"/>
              <a:t> дойти до супер кота и спасти его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8701" y="4121327"/>
            <a:ext cx="5205863" cy="266452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557773" y="3463348"/>
            <a:ext cx="43966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Полная карта проекта</a:t>
            </a:r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97044" y="1384489"/>
            <a:ext cx="1895740" cy="246731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457780" y="949249"/>
            <a:ext cx="31742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Моделька леди баг</a:t>
            </a: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46620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31673" y="30223"/>
            <a:ext cx="4648726" cy="561845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</a:rPr>
              <a:t>КОД ПРОГРАММЫ</a:t>
            </a:r>
            <a:endParaRPr lang="ru-RU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97033" y="620163"/>
            <a:ext cx="4971011" cy="3797307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97033" y="4612177"/>
            <a:ext cx="9761710" cy="209126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8044" y="620164"/>
            <a:ext cx="4389120" cy="3797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5007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49783" y="0"/>
            <a:ext cx="4829694" cy="1172095"/>
          </a:xfrm>
        </p:spPr>
        <p:txBody>
          <a:bodyPr/>
          <a:lstStyle/>
          <a:p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Hell climb racing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3185" y="5901772"/>
            <a:ext cx="8360612" cy="649614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3019" y="1070955"/>
            <a:ext cx="3796347" cy="2794463"/>
          </a:xfrm>
        </p:spPr>
        <p:txBody>
          <a:bodyPr>
            <a:normAutofit/>
          </a:bodyPr>
          <a:lstStyle/>
          <a:p>
            <a:r>
              <a:rPr lang="ru-RU" sz="2000" dirty="0" smtClean="0"/>
              <a:t>ЦЕЛЬ</a:t>
            </a:r>
            <a:r>
              <a:rPr lang="en-US" sz="2000" dirty="0" smtClean="0"/>
              <a:t>:</a:t>
            </a:r>
            <a:r>
              <a:rPr lang="ru-RU" sz="2000" dirty="0"/>
              <a:t> </a:t>
            </a:r>
            <a:r>
              <a:rPr lang="ru-RU" sz="2000" dirty="0" smtClean="0"/>
              <a:t>Создать копию оригинала</a:t>
            </a:r>
          </a:p>
          <a:p>
            <a:r>
              <a:rPr lang="ru-RU" sz="2000" dirty="0" smtClean="0"/>
              <a:t>Идея проекта</a:t>
            </a:r>
            <a:r>
              <a:rPr lang="en-US" sz="2000" dirty="0" smtClean="0"/>
              <a:t>:</a:t>
            </a:r>
            <a:r>
              <a:rPr lang="ru-RU" sz="2000" dirty="0" smtClean="0"/>
              <a:t> Машинка едет по карте задача не перевернутся</a:t>
            </a:r>
          </a:p>
          <a:p>
            <a:r>
              <a:rPr lang="ru-RU" sz="2000" dirty="0" smtClean="0"/>
              <a:t>Сюжет игры такой как и идея</a:t>
            </a:r>
            <a:endParaRPr lang="ru-RU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83126" y="5178829"/>
            <a:ext cx="90845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Карт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а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проекта настолько большая что когда я </a:t>
            </a:r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</a:rPr>
              <a:t>ее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делал у меня вылетал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Unity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8281" y="1894170"/>
            <a:ext cx="3972479" cy="256258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075852" y="1367554"/>
            <a:ext cx="36551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Моделька персонажа</a:t>
            </a: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04318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87667" y="14161"/>
            <a:ext cx="3945303" cy="673662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Код программы</a:t>
            </a: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9543" y="1114678"/>
            <a:ext cx="5943601" cy="5308600"/>
          </a:xfrm>
        </p:spPr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0904" y="1749230"/>
            <a:ext cx="4305901" cy="4201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4998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20748" y="86989"/>
            <a:ext cx="4492668" cy="1371600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Всем спасибо за внимание пока</a:t>
            </a: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8948" y="2425587"/>
            <a:ext cx="5943601" cy="5308600"/>
          </a:xfrm>
        </p:spPr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7599" y="1643458"/>
            <a:ext cx="2604949" cy="3223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025666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77</TotalTime>
  <Words>117</Words>
  <Application>Microsoft Office PowerPoint</Application>
  <PresentationFormat>Широкоэкранный</PresentationFormat>
  <Paragraphs>18</Paragraphs>
  <Slides>6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9" baseType="lpstr">
      <vt:lpstr>Century Gothic</vt:lpstr>
      <vt:lpstr>Wingdings 3</vt:lpstr>
      <vt:lpstr>Сектор</vt:lpstr>
      <vt:lpstr>Теркулов Фёдор</vt:lpstr>
      <vt:lpstr>ЛЕДИ БАГ СПАСАЕТ СУПЕР КОТА</vt:lpstr>
      <vt:lpstr>КОД ПРОГРАММЫ</vt:lpstr>
      <vt:lpstr>Hell climb racing </vt:lpstr>
      <vt:lpstr>Код программы</vt:lpstr>
      <vt:lpstr>Всем спасибо за внимание пока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Теркулов Фёдор</dc:title>
  <dc:creator>user</dc:creator>
  <cp:lastModifiedBy>user</cp:lastModifiedBy>
  <cp:revision>9</cp:revision>
  <dcterms:created xsi:type="dcterms:W3CDTF">2025-12-13T04:21:13Z</dcterms:created>
  <dcterms:modified xsi:type="dcterms:W3CDTF">2025-12-20T04:00:22Z</dcterms:modified>
</cp:coreProperties>
</file>