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8" d="100"/>
          <a:sy n="118" d="100"/>
        </p:scale>
        <p:origin x="25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5144F-CE83-402A-8E08-45E4346BC0C4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E16B4-1763-40DB-BBD0-DCB57CDCC2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79611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5144F-CE83-402A-8E08-45E4346BC0C4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E16B4-1763-40DB-BBD0-DCB57CDCC2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21126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5144F-CE83-402A-8E08-45E4346BC0C4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E16B4-1763-40DB-BBD0-DCB57CDCC2C6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735383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5144F-CE83-402A-8E08-45E4346BC0C4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E16B4-1763-40DB-BBD0-DCB57CDCC2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590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5144F-CE83-402A-8E08-45E4346BC0C4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E16B4-1763-40DB-BBD0-DCB57CDCC2C6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235050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5144F-CE83-402A-8E08-45E4346BC0C4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E16B4-1763-40DB-BBD0-DCB57CDCC2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9589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5144F-CE83-402A-8E08-45E4346BC0C4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E16B4-1763-40DB-BBD0-DCB57CDCC2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2620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5144F-CE83-402A-8E08-45E4346BC0C4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E16B4-1763-40DB-BBD0-DCB57CDCC2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62487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5144F-CE83-402A-8E08-45E4346BC0C4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E16B4-1763-40DB-BBD0-DCB57CDCC2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2505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5144F-CE83-402A-8E08-45E4346BC0C4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E16B4-1763-40DB-BBD0-DCB57CDCC2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4095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5144F-CE83-402A-8E08-45E4346BC0C4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E16B4-1763-40DB-BBD0-DCB57CDCC2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07925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5144F-CE83-402A-8E08-45E4346BC0C4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E16B4-1763-40DB-BBD0-DCB57CDCC2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190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5144F-CE83-402A-8E08-45E4346BC0C4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E16B4-1763-40DB-BBD0-DCB57CDCC2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91950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5144F-CE83-402A-8E08-45E4346BC0C4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E16B4-1763-40DB-BBD0-DCB57CDCC2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27073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5144F-CE83-402A-8E08-45E4346BC0C4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E16B4-1763-40DB-BBD0-DCB57CDCC2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1876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5144F-CE83-402A-8E08-45E4346BC0C4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E16B4-1763-40DB-BBD0-DCB57CDCC2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11881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B5144F-CE83-402A-8E08-45E4346BC0C4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43E16B4-1763-40DB-BBD0-DCB57CDCC2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698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audio" Target="../media/audio2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354102" y="0"/>
            <a:ext cx="10024083" cy="1646302"/>
          </a:xfrm>
        </p:spPr>
        <p:txBody>
          <a:bodyPr/>
          <a:lstStyle/>
          <a:p>
            <a:r>
              <a:rPr lang="ru-RU" sz="9600" dirty="0" smtClean="0"/>
              <a:t>МОИ ПРОЕКТЫ</a:t>
            </a:r>
            <a:endParaRPr lang="ru-RU" sz="9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6361885"/>
            <a:ext cx="4984473" cy="554304"/>
          </a:xfrm>
        </p:spPr>
        <p:txBody>
          <a:bodyPr>
            <a:normAutofit fontScale="92500"/>
          </a:bodyPr>
          <a:lstStyle/>
          <a:p>
            <a:r>
              <a:rPr lang="ru-RU" sz="3200" dirty="0" smtClean="0"/>
              <a:t>Делал Талдыкин Дмитрий</a:t>
            </a:r>
            <a:endParaRPr lang="ru-RU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3746611" y="1209332"/>
            <a:ext cx="63036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НА </a:t>
            </a:r>
            <a:r>
              <a:rPr lang="en-US" sz="2800" dirty="0" smtClean="0"/>
              <a:t>UNITY </a:t>
            </a:r>
            <a:r>
              <a:rPr lang="ru-RU" sz="2800" dirty="0" smtClean="0"/>
              <a:t> ЗА ПЕРВОЕ ПОЛУГОДИЕ</a:t>
            </a:r>
            <a:endParaRPr lang="ru-RU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432635" y="2063692"/>
            <a:ext cx="688361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/>
              <a:t>1:Космический </a:t>
            </a:r>
            <a:r>
              <a:rPr lang="ru-RU" sz="4000" dirty="0" err="1" smtClean="0"/>
              <a:t>платформер</a:t>
            </a:r>
            <a:endParaRPr lang="ru-RU" sz="4000" dirty="0"/>
          </a:p>
        </p:txBody>
      </p:sp>
      <p:sp>
        <p:nvSpPr>
          <p:cNvPr id="6" name="TextBox 5"/>
          <p:cNvSpPr txBox="1"/>
          <p:nvPr/>
        </p:nvSpPr>
        <p:spPr>
          <a:xfrm>
            <a:off x="1061012" y="2604193"/>
            <a:ext cx="628088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2: </a:t>
            </a:r>
            <a:r>
              <a:rPr lang="en-US" sz="3200" dirty="0" smtClean="0"/>
              <a:t>Hill Climb Racing</a:t>
            </a:r>
            <a:r>
              <a:rPr lang="ru-RU" sz="3200" dirty="0" smtClean="0"/>
              <a:t> (недоделан)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6668451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  <p:sndAc>
          <p:stSnd>
            <p:snd r:embed="rId2" name="camera.wav"/>
          </p:stSnd>
        </p:sndAc>
      </p:transition>
    </mc:Choice>
    <mc:Fallback>
      <p:transition spd="slow">
        <p:fade/>
        <p:sndAc>
          <p:stSnd>
            <p:snd r:embed="rId2" name="camera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НАЧНЁМ С ПЛАТФОРМЕРА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Он сделан на визуальном скрипте</a:t>
            </a:r>
          </a:p>
          <a:p>
            <a:pPr marL="0" indent="0">
              <a:buNone/>
            </a:pPr>
            <a:r>
              <a:rPr lang="ru-RU" dirty="0" smtClean="0"/>
              <a:t>Всего там 2 уровня</a:t>
            </a:r>
          </a:p>
          <a:p>
            <a:pPr marL="0" indent="0">
              <a:buNone/>
            </a:pPr>
            <a:r>
              <a:rPr lang="ru-RU" dirty="0" smtClean="0"/>
              <a:t>А 3-я сцена – концовка(единственная)</a:t>
            </a:r>
          </a:p>
          <a:p>
            <a:pPr marL="0" indent="0">
              <a:buNone/>
            </a:pPr>
            <a:r>
              <a:rPr lang="ru-RU" dirty="0" smtClean="0"/>
              <a:t>Так-же там есть музыка(если хотите включу</a:t>
            </a:r>
            <a:r>
              <a:rPr lang="en-US" dirty="0" smtClean="0"/>
              <a:t>,</a:t>
            </a:r>
            <a:r>
              <a:rPr lang="ru-RU" dirty="0" smtClean="0"/>
              <a:t>но </a:t>
            </a:r>
            <a:r>
              <a:rPr lang="ru-RU" dirty="0"/>
              <a:t>Е</a:t>
            </a:r>
            <a:r>
              <a:rPr lang="ru-RU" dirty="0" smtClean="0"/>
              <a:t>гор скорее всего посчитает это как смешную</a:t>
            </a:r>
            <a:r>
              <a:rPr lang="en-US" dirty="0" smtClean="0"/>
              <a:t>,</a:t>
            </a:r>
            <a:r>
              <a:rPr lang="ru-RU" dirty="0" smtClean="0"/>
              <a:t> так что</a:t>
            </a:r>
            <a:r>
              <a:rPr lang="en-US" dirty="0" smtClean="0"/>
              <a:t>,</a:t>
            </a:r>
            <a:r>
              <a:rPr lang="ru-RU" dirty="0" smtClean="0"/>
              <a:t> вероятно не включу</a:t>
            </a:r>
            <a:r>
              <a:rPr lang="en-US" dirty="0" smtClean="0"/>
              <a:t>,</a:t>
            </a:r>
            <a:r>
              <a:rPr lang="ru-RU" dirty="0" smtClean="0"/>
              <a:t> ещё спрячу получше)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3d1a1c9b172c702 (1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964107" y="3777855"/>
            <a:ext cx="133518" cy="13351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994495" y="1714394"/>
            <a:ext cx="1165253" cy="181621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2011" y="121382"/>
            <a:ext cx="2678520" cy="21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90547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fracture"/>
        <p:sndAc>
          <p:stSnd>
            <p:snd r:embed="rId4" name="hammer.wav"/>
          </p:stSnd>
        </p:sndAc>
      </p:transition>
    </mc:Choice>
    <mc:Fallback>
      <p:transition spd="slow">
        <p:fade/>
        <p:sndAc>
          <p:stSnd>
            <p:snd r:embed="rId4" name="hamm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377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83317" y="-50800"/>
            <a:ext cx="8596668" cy="1320800"/>
          </a:xfrm>
        </p:spPr>
        <p:txBody>
          <a:bodyPr/>
          <a:lstStyle/>
          <a:p>
            <a:r>
              <a:rPr lang="ru-RU" dirty="0" smtClean="0"/>
              <a:t>Скриншоты из кода и игры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30161"/>
            <a:ext cx="4499170" cy="405051"/>
          </a:xfrm>
        </p:spPr>
        <p:txBody>
          <a:bodyPr>
            <a:normAutofit/>
          </a:bodyPr>
          <a:lstStyle/>
          <a:p>
            <a:r>
              <a:rPr lang="ru-RU" dirty="0" smtClean="0"/>
              <a:t>Вот вам скриншоты: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22680"/>
            <a:ext cx="3465773" cy="353532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5773" y="4364642"/>
            <a:ext cx="4068438" cy="249335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4211" y="4232135"/>
            <a:ext cx="4666105" cy="262586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3995" y="0"/>
            <a:ext cx="4738005" cy="423213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7457" y="1792111"/>
            <a:ext cx="4076754" cy="257613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325826" y="1343917"/>
            <a:ext cx="60540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Это код главного персонажа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6616052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  <p:sndAc>
          <p:stSnd>
            <p:snd r:embed="rId2" name="push.wav"/>
          </p:stSnd>
        </p:sndAc>
      </p:transition>
    </mc:Choice>
    <mc:Fallback>
      <p:transition spd="slow">
        <p:fade/>
        <p:sndAc>
          <p:stSnd>
            <p:snd r:embed="rId2" name="push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596668" cy="1320800"/>
          </a:xfrm>
        </p:spPr>
        <p:txBody>
          <a:bodyPr/>
          <a:lstStyle/>
          <a:p>
            <a:r>
              <a:rPr lang="ru-RU" dirty="0" smtClean="0"/>
              <a:t>А теперь про </a:t>
            </a:r>
            <a:r>
              <a:rPr lang="en-US" dirty="0" smtClean="0"/>
              <a:t>Hill Climb Racing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759492" y="-998141"/>
            <a:ext cx="3505686" cy="333053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2335" y="539346"/>
            <a:ext cx="2041095" cy="2041095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Он уже НА КОДЕ!!!!!</a:t>
            </a:r>
          </a:p>
          <a:p>
            <a:r>
              <a:rPr lang="ru-RU" dirty="0" smtClean="0"/>
              <a:t>Музыка там такая-же как и в </a:t>
            </a:r>
            <a:r>
              <a:rPr lang="ru-RU" dirty="0" err="1" smtClean="0"/>
              <a:t>платформере</a:t>
            </a:r>
            <a:endParaRPr lang="ru-RU" dirty="0" smtClean="0"/>
          </a:p>
          <a:p>
            <a:r>
              <a:rPr lang="ru-RU" dirty="0" smtClean="0"/>
              <a:t>Так-же сверх сложно пролететь через дыру (любую) не развалившись</a:t>
            </a:r>
          </a:p>
          <a:p>
            <a:r>
              <a:rPr lang="ru-RU" dirty="0" smtClean="0"/>
              <a:t>Если вы сломаете машину </a:t>
            </a:r>
            <a:r>
              <a:rPr lang="ru-RU" dirty="0" err="1" smtClean="0"/>
              <a:t>перезаходите</a:t>
            </a:r>
            <a:r>
              <a:rPr lang="ru-RU" dirty="0" smtClean="0"/>
              <a:t> в проект</a:t>
            </a:r>
          </a:p>
          <a:p>
            <a:r>
              <a:rPr lang="ru-RU" dirty="0" smtClean="0"/>
              <a:t>Так-же вы можете разогнаться слишком сильно и вылететь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2981" y="524680"/>
            <a:ext cx="2041095" cy="204109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3571" y="-818738"/>
            <a:ext cx="4134236" cy="4134236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5716847" y="1886464"/>
            <a:ext cx="4151215" cy="79242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496354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500">
        <p15:prstTrans prst="wind"/>
        <p:sndAc>
          <p:stSnd>
            <p:snd r:embed="rId2" name="wind.wav"/>
          </p:stSnd>
        </p:sndAc>
      </p:transition>
    </mc:Choice>
    <mc:Fallback>
      <p:transition spd="slow">
        <p:fade/>
        <p:sndAc>
          <p:stSnd>
            <p:snd r:embed="rId2" name="wind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596668" cy="1320800"/>
          </a:xfrm>
        </p:spPr>
        <p:txBody>
          <a:bodyPr/>
          <a:lstStyle/>
          <a:p>
            <a:r>
              <a:rPr lang="ru-RU" dirty="0" smtClean="0"/>
              <a:t>Скриншоты из кода и игры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653" y="866050"/>
            <a:ext cx="3280960" cy="1545032"/>
          </a:xfrm>
        </p:spPr>
        <p:txBody>
          <a:bodyPr>
            <a:normAutofit/>
          </a:bodyPr>
          <a:lstStyle/>
          <a:p>
            <a:r>
              <a:rPr lang="ru-RU" dirty="0" smtClean="0"/>
              <a:t>Вот вам скриншоты:</a:t>
            </a:r>
          </a:p>
          <a:p>
            <a:r>
              <a:rPr lang="ru-RU" dirty="0" smtClean="0"/>
              <a:t>(мало немного)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6788" y="4631895"/>
            <a:ext cx="3667321" cy="222610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8775" y="4261601"/>
            <a:ext cx="6413225" cy="259639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36827"/>
            <a:ext cx="2126788" cy="2621173"/>
          </a:xfrm>
          <a:prstGeom prst="rect">
            <a:avLst/>
          </a:prstGeom>
        </p:spPr>
      </p:pic>
      <p:sp>
        <p:nvSpPr>
          <p:cNvPr id="8" name="Солнце 7"/>
          <p:cNvSpPr/>
          <p:nvPr/>
        </p:nvSpPr>
        <p:spPr>
          <a:xfrm>
            <a:off x="9639993" y="0"/>
            <a:ext cx="2552007" cy="2360815"/>
          </a:xfrm>
          <a:prstGeom prst="su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блако 9"/>
          <p:cNvSpPr/>
          <p:nvPr/>
        </p:nvSpPr>
        <p:spPr>
          <a:xfrm>
            <a:off x="7778782" y="863600"/>
            <a:ext cx="1406782" cy="91440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блако 10"/>
          <p:cNvSpPr/>
          <p:nvPr/>
        </p:nvSpPr>
        <p:spPr>
          <a:xfrm>
            <a:off x="8233211" y="1813993"/>
            <a:ext cx="1406782" cy="91440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блако 11"/>
          <p:cNvSpPr/>
          <p:nvPr/>
        </p:nvSpPr>
        <p:spPr>
          <a:xfrm>
            <a:off x="10785218" y="2411082"/>
            <a:ext cx="1406782" cy="91440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05249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/>
        <p:sndAc>
          <p:stSnd>
            <p:snd r:embed="rId2" name="cashreg.wav"/>
          </p:stSnd>
        </p:sndAc>
      </p:transition>
    </mc:Choice>
    <mc:Fallback>
      <p:transition spd="slow">
        <p:fade/>
        <p:sndAc>
          <p:stSnd>
            <p:snd r:embed="rId2" name="cashreg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А НА ЭТОМ ВСЁ!</a:t>
            </a:r>
            <a:br>
              <a:rPr lang="ru-RU" dirty="0" smtClean="0"/>
            </a:br>
            <a:r>
              <a:rPr lang="ru-RU" dirty="0" smtClean="0"/>
              <a:t>Спасибо за внимание!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094087"/>
            <a:ext cx="8596668" cy="557673"/>
          </a:xfrm>
        </p:spPr>
        <p:txBody>
          <a:bodyPr/>
          <a:lstStyle/>
          <a:p>
            <a:pPr marL="0" indent="0">
              <a:buNone/>
            </a:pPr>
            <a:r>
              <a:rPr lang="ru-RU" sz="2400" dirty="0" smtClean="0"/>
              <a:t>Достаточно на презентацию 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522205" y="6488668"/>
            <a:ext cx="44534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>
                    <a:lumMod val="95000"/>
                  </a:schemeClr>
                </a:solidFill>
              </a:rPr>
              <a:t>Я хочу домой а не делать это дальше…</a:t>
            </a:r>
            <a:endParaRPr lang="ru-RU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6514407"/>
      </p:ext>
    </p:extLst>
  </p:cSld>
  <p:clrMapOvr>
    <a:masterClrMapping/>
  </p:clrMapOvr>
  <p:transition spd="slow">
    <p:comb dir="vert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ветящийся край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74</TotalTime>
  <Words>152</Words>
  <Application>Microsoft Office PowerPoint</Application>
  <PresentationFormat>Широкоэкранный</PresentationFormat>
  <Paragraphs>25</Paragraphs>
  <Slides>6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Trebuchet MS</vt:lpstr>
      <vt:lpstr>Wingdings 3</vt:lpstr>
      <vt:lpstr>Грань</vt:lpstr>
      <vt:lpstr>МОИ ПРОЕКТЫ</vt:lpstr>
      <vt:lpstr>НАЧНЁМ С ПЛАТФОРМЕРА</vt:lpstr>
      <vt:lpstr>Скриншоты из кода и игры</vt:lpstr>
      <vt:lpstr>А теперь про Hill Climb Racing</vt:lpstr>
      <vt:lpstr>Скриншоты из кода и игры</vt:lpstr>
      <vt:lpstr>А НА ЭТОМ ВСЁ! Спасибо за внимание!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МОИ ПРОЕКТЫ</dc:title>
  <dc:creator>user</dc:creator>
  <cp:lastModifiedBy>user</cp:lastModifiedBy>
  <cp:revision>8</cp:revision>
  <dcterms:created xsi:type="dcterms:W3CDTF">2025-12-13T03:54:29Z</dcterms:created>
  <dcterms:modified xsi:type="dcterms:W3CDTF">2025-12-13T05:09:18Z</dcterms:modified>
</cp:coreProperties>
</file>