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4" r:id="rId8"/>
    <p:sldId id="258" r:id="rId9"/>
    <p:sldId id="263" r:id="rId10"/>
    <p:sldId id="265" r:id="rId11"/>
    <p:sldId id="266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3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22EEA-80BE-4F3B-BCA1-F041C2A29AF9}" type="datetimeFigureOut">
              <a:rPr lang="ru-RU" smtClean="0"/>
              <a:t>20.12.2025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B1E74-9674-447E-B804-2862E7DDF0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33749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22EEA-80BE-4F3B-BCA1-F041C2A29AF9}" type="datetimeFigureOut">
              <a:rPr lang="ru-RU" smtClean="0"/>
              <a:t>20.12.2025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B1E74-9674-447E-B804-2862E7DDF0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61364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22EEA-80BE-4F3B-BCA1-F041C2A29AF9}" type="datetimeFigureOut">
              <a:rPr lang="ru-RU" smtClean="0"/>
              <a:t>20.12.2025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B1E74-9674-447E-B804-2862E7DDF0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45419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22EEA-80BE-4F3B-BCA1-F041C2A29AF9}" type="datetimeFigureOut">
              <a:rPr lang="ru-RU" smtClean="0"/>
              <a:t>20.12.2025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B1E74-9674-447E-B804-2862E7DDF0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55992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22EEA-80BE-4F3B-BCA1-F041C2A29AF9}" type="datetimeFigureOut">
              <a:rPr lang="ru-RU" smtClean="0"/>
              <a:t>20.12.2025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B1E74-9674-447E-B804-2862E7DDF0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25421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22EEA-80BE-4F3B-BCA1-F041C2A29AF9}" type="datetimeFigureOut">
              <a:rPr lang="ru-RU" smtClean="0"/>
              <a:t>20.12.2025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B1E74-9674-447E-B804-2862E7DDF0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57900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22EEA-80BE-4F3B-BCA1-F041C2A29AF9}" type="datetimeFigureOut">
              <a:rPr lang="ru-RU" smtClean="0"/>
              <a:t>20.12.2025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B1E74-9674-447E-B804-2862E7DDF0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22571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22EEA-80BE-4F3B-BCA1-F041C2A29AF9}" type="datetimeFigureOut">
              <a:rPr lang="ru-RU" smtClean="0"/>
              <a:t>20.12.2025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B1E74-9674-447E-B804-2862E7DDF0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82052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22EEA-80BE-4F3B-BCA1-F041C2A29AF9}" type="datetimeFigureOut">
              <a:rPr lang="ru-RU" smtClean="0"/>
              <a:t>20.12.2025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B1E74-9674-447E-B804-2862E7DDF0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55920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22EEA-80BE-4F3B-BCA1-F041C2A29AF9}" type="datetimeFigureOut">
              <a:rPr lang="ru-RU" smtClean="0"/>
              <a:t>20.12.2025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B1E74-9674-447E-B804-2862E7DDF0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87520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22EEA-80BE-4F3B-BCA1-F041C2A29AF9}" type="datetimeFigureOut">
              <a:rPr lang="ru-RU" smtClean="0"/>
              <a:t>20.12.2025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B1E74-9674-447E-B804-2862E7DDF0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0759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D22EEA-80BE-4F3B-BCA1-F041C2A29AF9}" type="datetimeFigureOut">
              <a:rPr lang="ru-RU" smtClean="0"/>
              <a:t>20.12.2025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B1E74-9674-447E-B804-2862E7DDF0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673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34566" y="1477403"/>
            <a:ext cx="842891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i="1" dirty="0" smtClean="0">
                <a:solidFill>
                  <a:schemeClr val="bg1"/>
                </a:solidFill>
                <a:latin typeface="Bahnschrift SemiBold" panose="020B0502040204020203" pitchFamily="34" charset="0"/>
              </a:rPr>
              <a:t>Проект на </a:t>
            </a:r>
            <a:r>
              <a:rPr lang="en-US" sz="4800" b="1" i="1" dirty="0" smtClean="0">
                <a:solidFill>
                  <a:schemeClr val="bg1"/>
                </a:solidFill>
                <a:latin typeface="Bahnschrift SemiBold" panose="020B0502040204020203" pitchFamily="34" charset="0"/>
              </a:rPr>
              <a:t>Unity </a:t>
            </a:r>
            <a:r>
              <a:rPr lang="ru-RU" sz="4800" b="1" i="1" dirty="0" err="1" smtClean="0">
                <a:solidFill>
                  <a:schemeClr val="bg1"/>
                </a:solidFill>
                <a:latin typeface="Bahnschrift SemiBold" panose="020B0502040204020203" pitchFamily="34" charset="0"/>
              </a:rPr>
              <a:t>платформер</a:t>
            </a:r>
            <a:endParaRPr lang="ru-RU" sz="4800" b="1" i="1" dirty="0">
              <a:solidFill>
                <a:schemeClr val="bg1"/>
              </a:solidFill>
              <a:latin typeface="Bahnschrift SemiBold" panose="020B0502040204020203" pitchFamily="34" charset="0"/>
            </a:endParaRPr>
          </a:p>
          <a:p>
            <a:r>
              <a:rPr lang="ru-RU" sz="4800" b="1" i="1" dirty="0" smtClean="0">
                <a:solidFill>
                  <a:schemeClr val="bg1"/>
                </a:solidFill>
                <a:latin typeface="Bahnschrift SemiBold" panose="020B0502040204020203" pitchFamily="34" charset="0"/>
              </a:rPr>
              <a:t>		</a:t>
            </a:r>
            <a:r>
              <a:rPr lang="en-US" sz="4800" b="1" i="1" dirty="0">
                <a:solidFill>
                  <a:schemeClr val="bg1"/>
                </a:solidFill>
                <a:latin typeface="Bahnschrift SemiBold" panose="020B0502040204020203" pitchFamily="34" charset="0"/>
              </a:rPr>
              <a:t> </a:t>
            </a:r>
            <a:r>
              <a:rPr lang="en-US" sz="4800" b="1" i="1" dirty="0" smtClean="0">
                <a:solidFill>
                  <a:schemeClr val="bg1"/>
                </a:solidFill>
                <a:latin typeface="Bahnschrift SemiBold" panose="020B0502040204020203" pitchFamily="34" charset="0"/>
              </a:rPr>
              <a:t>  Hell’s game</a:t>
            </a:r>
            <a:endParaRPr lang="ru-RU" sz="4800" b="1" i="1" dirty="0">
              <a:solidFill>
                <a:schemeClr val="bg1"/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39576" y="3523376"/>
            <a:ext cx="83455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i="1" dirty="0" smtClean="0">
                <a:solidFill>
                  <a:schemeClr val="bg1"/>
                </a:solidFill>
                <a:latin typeface="Bahnschrift SemiBold" panose="020B0502040204020203" pitchFamily="34" charset="0"/>
              </a:rPr>
              <a:t>Презентацию сделал</a:t>
            </a:r>
            <a:r>
              <a:rPr lang="en-US" sz="2800" i="1" dirty="0" smtClean="0">
                <a:solidFill>
                  <a:schemeClr val="bg1"/>
                </a:solidFill>
                <a:latin typeface="Bahnschrift SemiBold" panose="020B0502040204020203" pitchFamily="34" charset="0"/>
              </a:rPr>
              <a:t>:</a:t>
            </a:r>
            <a:r>
              <a:rPr lang="ru-RU" sz="2800" i="1" dirty="0" smtClean="0">
                <a:solidFill>
                  <a:schemeClr val="bg1"/>
                </a:solidFill>
                <a:latin typeface="Bahnschrift SemiBold" panose="020B0502040204020203" pitchFamily="34" charset="0"/>
              </a:rPr>
              <a:t> Гришкин Максим Юрьевич</a:t>
            </a:r>
            <a:endParaRPr lang="ru-RU" sz="2800" i="1" dirty="0">
              <a:solidFill>
                <a:schemeClr val="bg1"/>
              </a:solidFill>
              <a:latin typeface="Bahnschrift SemiBol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3777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25" y="1727891"/>
            <a:ext cx="5346428" cy="451235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037773" y="2810312"/>
            <a:ext cx="15621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П</a:t>
            </a:r>
            <a:r>
              <a:rPr lang="ru-RU" dirty="0" smtClean="0"/>
              <a:t>оля машины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5818852" y="4077399"/>
            <a:ext cx="22795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Закрепление камеры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6958651" y="5344486"/>
            <a:ext cx="17972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Вращение колёс</a:t>
            </a:r>
            <a:endParaRPr lang="ru-RU" dirty="0"/>
          </a:p>
        </p:txBody>
      </p:sp>
      <p:cxnSp>
        <p:nvCxnSpPr>
          <p:cNvPr id="7" name="Прямая со стрелкой 6"/>
          <p:cNvCxnSpPr/>
          <p:nvPr/>
        </p:nvCxnSpPr>
        <p:spPr>
          <a:xfrm flipH="1">
            <a:off x="3993160" y="2994978"/>
            <a:ext cx="1044613" cy="10894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>
            <a:stCxn id="4" idx="1"/>
          </p:cNvCxnSpPr>
          <p:nvPr/>
        </p:nvCxnSpPr>
        <p:spPr>
          <a:xfrm flipH="1">
            <a:off x="4639112" y="4262065"/>
            <a:ext cx="1179740" cy="1846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>
            <a:stCxn id="5" idx="1"/>
          </p:cNvCxnSpPr>
          <p:nvPr/>
        </p:nvCxnSpPr>
        <p:spPr>
          <a:xfrm flipH="1">
            <a:off x="5619523" y="5529152"/>
            <a:ext cx="1339128" cy="914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92541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4302" y="2241902"/>
            <a:ext cx="2067213" cy="172426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738014" y="2919369"/>
            <a:ext cx="10198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Машина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6560191" y="1719743"/>
            <a:ext cx="11778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П</a:t>
            </a:r>
            <a:r>
              <a:rPr lang="ru-RU" dirty="0" smtClean="0"/>
              <a:t>ерсонаж</a:t>
            </a:r>
            <a:endParaRPr lang="ru-RU" dirty="0"/>
          </a:p>
        </p:txBody>
      </p:sp>
      <p:cxnSp>
        <p:nvCxnSpPr>
          <p:cNvPr id="5" name="Прямая со стрелкой 4"/>
          <p:cNvCxnSpPr>
            <a:stCxn id="3" idx="1"/>
          </p:cNvCxnSpPr>
          <p:nvPr/>
        </p:nvCxnSpPr>
        <p:spPr>
          <a:xfrm flipH="1">
            <a:off x="3459941" y="1904409"/>
            <a:ext cx="3100250" cy="60389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>
            <a:stCxn id="2" idx="1"/>
          </p:cNvCxnSpPr>
          <p:nvPr/>
        </p:nvCxnSpPr>
        <p:spPr>
          <a:xfrm flipH="1">
            <a:off x="4060272" y="3104035"/>
            <a:ext cx="3677742" cy="3941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4058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25330" y="2663313"/>
            <a:ext cx="93540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i="1" dirty="0" smtClean="0">
                <a:solidFill>
                  <a:schemeClr val="bg1"/>
                </a:solidFill>
                <a:latin typeface="Bahnschrift SemiBold" panose="020B0502040204020203" pitchFamily="34" charset="0"/>
              </a:rPr>
              <a:t>Мой </a:t>
            </a:r>
            <a:r>
              <a:rPr lang="ru-RU" sz="3200" i="1" dirty="0" err="1" smtClean="0">
                <a:solidFill>
                  <a:schemeClr val="bg1"/>
                </a:solidFill>
                <a:latin typeface="Bahnschrift SemiBold" panose="020B0502040204020203" pitchFamily="34" charset="0"/>
              </a:rPr>
              <a:t>платформер</a:t>
            </a:r>
            <a:r>
              <a:rPr lang="ru-RU" sz="3200" i="1" dirty="0" smtClean="0">
                <a:solidFill>
                  <a:schemeClr val="bg1"/>
                </a:solidFill>
                <a:latin typeface="Bahnschrift SemiBold" panose="020B0502040204020203" pitchFamily="34" charset="0"/>
              </a:rPr>
              <a:t> </a:t>
            </a:r>
            <a:r>
              <a:rPr lang="ru-RU" sz="3200" i="1" dirty="0" smtClean="0">
                <a:solidFill>
                  <a:schemeClr val="bg1"/>
                </a:solidFill>
                <a:latin typeface="Bahnschrift SemiBold" panose="020B0502040204020203" pitchFamily="34" charset="0"/>
              </a:rPr>
              <a:t>был </a:t>
            </a:r>
            <a:r>
              <a:rPr lang="ru-RU" sz="3200" i="1" dirty="0" smtClean="0">
                <a:solidFill>
                  <a:schemeClr val="bg1"/>
                </a:solidFill>
                <a:latin typeface="Bahnschrift SemiBold" panose="020B0502040204020203" pitchFamily="34" charset="0"/>
              </a:rPr>
              <a:t>создан через визуальное 		</a:t>
            </a:r>
            <a:r>
              <a:rPr lang="ru-RU" sz="3200" i="1" dirty="0">
                <a:solidFill>
                  <a:schemeClr val="bg1"/>
                </a:solidFill>
                <a:latin typeface="Bahnschrift SemiBold" panose="020B0502040204020203" pitchFamily="34" charset="0"/>
              </a:rPr>
              <a:t> </a:t>
            </a:r>
            <a:r>
              <a:rPr lang="ru-RU" sz="3200" i="1" dirty="0" smtClean="0">
                <a:solidFill>
                  <a:schemeClr val="bg1"/>
                </a:solidFill>
                <a:latin typeface="Bahnschrift SemiBold" panose="020B0502040204020203" pitchFamily="34" charset="0"/>
              </a:rPr>
              <a:t>      </a:t>
            </a:r>
            <a:r>
              <a:rPr lang="ru-RU" sz="3200" i="1" dirty="0" smtClean="0">
                <a:solidFill>
                  <a:schemeClr val="bg1"/>
                </a:solidFill>
                <a:latin typeface="Bahnschrift SemiBold" panose="020B0502040204020203" pitchFamily="34" charset="0"/>
              </a:rPr>
              <a:t>      программирование</a:t>
            </a:r>
            <a:endParaRPr lang="ru-RU" sz="3200" i="1" dirty="0">
              <a:solidFill>
                <a:schemeClr val="bg1"/>
              </a:solidFill>
              <a:latin typeface="Bahnschrift SemiBol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47327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2420" y="1859280"/>
            <a:ext cx="5189220" cy="300418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0" y="948928"/>
            <a:ext cx="30861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Bahnschrift SemiBold" panose="020B0502040204020203" pitchFamily="34" charset="0"/>
              </a:rPr>
              <a:t>Вечный цикл каждый кадр</a:t>
            </a:r>
            <a:endParaRPr lang="ru-RU" dirty="0">
              <a:solidFill>
                <a:schemeClr val="bg1"/>
              </a:solidFill>
              <a:latin typeface="Bahnschrift SemiBold" panose="020B0502040204020203" pitchFamily="34" charset="0"/>
            </a:endParaRPr>
          </a:p>
        </p:txBody>
      </p:sp>
      <p:cxnSp>
        <p:nvCxnSpPr>
          <p:cNvPr id="12" name="Прямая со стрелкой 11"/>
          <p:cNvCxnSpPr>
            <a:stCxn id="10" idx="2"/>
          </p:cNvCxnSpPr>
          <p:nvPr/>
        </p:nvCxnSpPr>
        <p:spPr>
          <a:xfrm flipH="1">
            <a:off x="281940" y="1318260"/>
            <a:ext cx="1261111" cy="15697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002280" y="1154549"/>
            <a:ext cx="47965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Bahnschrift SemiBold" panose="020B0502040204020203" pitchFamily="34" charset="0"/>
              </a:rPr>
              <a:t>Измеряет нажатие клавиш по горизонтали</a:t>
            </a:r>
            <a:endParaRPr lang="ru-RU" dirty="0">
              <a:solidFill>
                <a:schemeClr val="bg1"/>
              </a:solidFill>
              <a:latin typeface="Bahnschrift SemiBold" panose="020B0502040204020203" pitchFamily="34" charset="0"/>
            </a:endParaRPr>
          </a:p>
        </p:txBody>
      </p:sp>
      <p:cxnSp>
        <p:nvCxnSpPr>
          <p:cNvPr id="15" name="Прямая со стрелкой 14"/>
          <p:cNvCxnSpPr/>
          <p:nvPr/>
        </p:nvCxnSpPr>
        <p:spPr>
          <a:xfrm flipH="1">
            <a:off x="1688992" y="1404104"/>
            <a:ext cx="1313288" cy="5389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2499360" y="1588770"/>
            <a:ext cx="3725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Bahnschrift SemiBold" panose="020B0502040204020203" pitchFamily="34" charset="0"/>
              </a:rPr>
              <a:t>Умножает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smtClean="0">
                <a:solidFill>
                  <a:schemeClr val="bg1"/>
                </a:solidFill>
                <a:latin typeface="Bahnschrift SemiBold" panose="020B0502040204020203" pitchFamily="34" charset="0"/>
              </a:rPr>
              <a:t>движение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smtClean="0">
                <a:solidFill>
                  <a:schemeClr val="bg1"/>
                </a:solidFill>
                <a:latin typeface="Bahnschrift SemiBold" panose="020B0502040204020203" pitchFamily="34" charset="0"/>
              </a:rPr>
              <a:t>на скорость</a:t>
            </a:r>
            <a:endParaRPr lang="ru-RU" dirty="0">
              <a:solidFill>
                <a:schemeClr val="bg1"/>
              </a:solidFill>
              <a:latin typeface="Bahnschrift SemiBold" panose="020B0502040204020203" pitchFamily="34" charset="0"/>
            </a:endParaRPr>
          </a:p>
        </p:txBody>
      </p:sp>
      <p:cxnSp>
        <p:nvCxnSpPr>
          <p:cNvPr id="18" name="Прямая со стрелкой 17"/>
          <p:cNvCxnSpPr/>
          <p:nvPr/>
        </p:nvCxnSpPr>
        <p:spPr>
          <a:xfrm flipH="1">
            <a:off x="2743200" y="1943100"/>
            <a:ext cx="563525" cy="5410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688992" y="5133974"/>
            <a:ext cx="18517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Bahnschrift SemiBold" panose="020B0502040204020203" pitchFamily="34" charset="0"/>
              </a:rPr>
              <a:t>Движение вниз</a:t>
            </a:r>
            <a:endParaRPr lang="ru-RU" dirty="0">
              <a:solidFill>
                <a:schemeClr val="bg1"/>
              </a:solidFill>
              <a:latin typeface="Bahnschrift SemiBold" panose="020B0502040204020203" pitchFamily="34" charset="0"/>
            </a:endParaRPr>
          </a:p>
        </p:txBody>
      </p:sp>
      <p:cxnSp>
        <p:nvCxnSpPr>
          <p:cNvPr id="23" name="Прямая со стрелкой 22"/>
          <p:cNvCxnSpPr/>
          <p:nvPr/>
        </p:nvCxnSpPr>
        <p:spPr>
          <a:xfrm flipV="1">
            <a:off x="2614886" y="4030980"/>
            <a:ext cx="128314" cy="12268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4876800" y="2532578"/>
            <a:ext cx="44246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Bahnschrift SemiBold" panose="020B0502040204020203" pitchFamily="34" charset="0"/>
              </a:rPr>
              <a:t>Устанавливает направление движения</a:t>
            </a:r>
            <a:endParaRPr lang="ru-RU" dirty="0">
              <a:solidFill>
                <a:schemeClr val="bg1"/>
              </a:solidFill>
              <a:latin typeface="Bahnschrift SemiBold" panose="020B0502040204020203" pitchFamily="34" charset="0"/>
            </a:endParaRPr>
          </a:p>
        </p:txBody>
      </p:sp>
      <p:cxnSp>
        <p:nvCxnSpPr>
          <p:cNvPr id="26" name="Прямая со стрелкой 25"/>
          <p:cNvCxnSpPr/>
          <p:nvPr/>
        </p:nvCxnSpPr>
        <p:spPr>
          <a:xfrm flipH="1">
            <a:off x="4434840" y="2887980"/>
            <a:ext cx="861060" cy="4114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05862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610" y="3230880"/>
            <a:ext cx="4910508" cy="294132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8600" y="2156460"/>
            <a:ext cx="32672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Bahnschrift SemiBold" panose="020B0502040204020203" pitchFamily="34" charset="0"/>
              </a:rPr>
              <a:t>Проверяет нажат ли прыжок</a:t>
            </a:r>
            <a:endParaRPr lang="ru-RU" dirty="0">
              <a:solidFill>
                <a:schemeClr val="bg1"/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0293" y="2693670"/>
            <a:ext cx="43252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Bahnschrift SemiBold" panose="020B0502040204020203" pitchFamily="34" charset="0"/>
              </a:rPr>
              <a:t>Проверят находишься ли ты на земле </a:t>
            </a:r>
            <a:endParaRPr lang="ru-RU" dirty="0">
              <a:solidFill>
                <a:schemeClr val="bg1"/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57900" y="4053840"/>
            <a:ext cx="25202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Bahnschrift SemiBold" panose="020B0502040204020203" pitchFamily="34" charset="0"/>
              </a:rPr>
              <a:t>Резко делает прыжок</a:t>
            </a:r>
            <a:endParaRPr lang="ru-RU" dirty="0">
              <a:solidFill>
                <a:schemeClr val="bg1"/>
              </a:solidFill>
              <a:latin typeface="Bahnschrift SemiBold" panose="020B0502040204020203" pitchFamily="34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 flipH="1">
            <a:off x="1386840" y="2446020"/>
            <a:ext cx="7620" cy="7848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H="1">
            <a:off x="2400300" y="3063002"/>
            <a:ext cx="243840" cy="4574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>
            <a:stCxn id="5" idx="1"/>
          </p:cNvCxnSpPr>
          <p:nvPr/>
        </p:nvCxnSpPr>
        <p:spPr>
          <a:xfrm flipH="1">
            <a:off x="5349240" y="4238506"/>
            <a:ext cx="708660" cy="591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93339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002" y="2484498"/>
            <a:ext cx="4993958" cy="327457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5380" y="1615440"/>
            <a:ext cx="31630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Bahnschrift SemiBold" panose="020B0502040204020203" pitchFamily="34" charset="0"/>
              </a:rPr>
              <a:t>Проверка на касание земли</a:t>
            </a:r>
            <a:endParaRPr lang="ru-RU" dirty="0">
              <a:solidFill>
                <a:schemeClr val="bg1"/>
              </a:solidFill>
              <a:latin typeface="Bahnschrift SemiBold" panose="020B0502040204020203" pitchFamily="34" charset="0"/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 flipH="1">
            <a:off x="1501140" y="2004060"/>
            <a:ext cx="335280" cy="7543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2933700" y="1984772"/>
            <a:ext cx="281940" cy="8041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63880" y="5980054"/>
            <a:ext cx="44214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Bahnschrift SemiBold" panose="020B0502040204020203" pitchFamily="34" charset="0"/>
              </a:rPr>
              <a:t>Проверка на отсутствие касание земли</a:t>
            </a:r>
            <a:endParaRPr lang="ru-RU" dirty="0">
              <a:solidFill>
                <a:schemeClr val="bg1"/>
              </a:solidFill>
              <a:latin typeface="Bahnschrift SemiBold" panose="020B0502040204020203" pitchFamily="34" charset="0"/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 flipH="1" flipV="1">
            <a:off x="1577340" y="5113020"/>
            <a:ext cx="91440" cy="9601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V="1">
            <a:off x="2464118" y="4975860"/>
            <a:ext cx="610552" cy="10972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6271260" y="2758440"/>
            <a:ext cx="36199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Bahnschrift SemiBold" panose="020B0502040204020203" pitchFamily="34" charset="0"/>
              </a:rPr>
              <a:t>Установить состояние прыжка</a:t>
            </a:r>
            <a:endParaRPr lang="ru-RU" dirty="0">
              <a:solidFill>
                <a:schemeClr val="bg1"/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217920" y="4606528"/>
            <a:ext cx="34147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Bahnschrift SemiBold" panose="020B0502040204020203" pitchFamily="34" charset="0"/>
              </a:rPr>
              <a:t>О</a:t>
            </a:r>
            <a:r>
              <a:rPr lang="ru-RU" dirty="0" smtClean="0">
                <a:solidFill>
                  <a:schemeClr val="bg1"/>
                </a:solidFill>
                <a:latin typeface="Bahnschrift SemiBold" panose="020B0502040204020203" pitchFamily="34" charset="0"/>
              </a:rPr>
              <a:t>тключить состояние прыжка</a:t>
            </a:r>
            <a:endParaRPr lang="ru-RU" dirty="0">
              <a:solidFill>
                <a:schemeClr val="bg1"/>
              </a:solidFill>
              <a:latin typeface="Bahnschrift SemiBold" panose="020B0502040204020203" pitchFamily="34" charset="0"/>
            </a:endParaRPr>
          </a:p>
        </p:txBody>
      </p:sp>
      <p:cxnSp>
        <p:nvCxnSpPr>
          <p:cNvPr id="20" name="Прямая со стрелкой 19"/>
          <p:cNvCxnSpPr>
            <a:stCxn id="16" idx="1"/>
          </p:cNvCxnSpPr>
          <p:nvPr/>
        </p:nvCxnSpPr>
        <p:spPr>
          <a:xfrm flipH="1">
            <a:off x="5585460" y="2943106"/>
            <a:ext cx="685800" cy="3639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>
            <a:stCxn id="18" idx="1"/>
          </p:cNvCxnSpPr>
          <p:nvPr/>
        </p:nvCxnSpPr>
        <p:spPr>
          <a:xfrm flipH="1" flipV="1">
            <a:off x="5486400" y="4606528"/>
            <a:ext cx="731520" cy="1846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951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" y="2334577"/>
            <a:ext cx="10058400" cy="258532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191000" y="1706880"/>
            <a:ext cx="34499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Bahnschrift SemiBold" panose="020B0502040204020203" pitchFamily="34" charset="0"/>
              </a:rPr>
              <a:t>Проверка на касание финиша</a:t>
            </a:r>
            <a:endParaRPr lang="ru-RU" dirty="0">
              <a:solidFill>
                <a:schemeClr val="bg1"/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031480" y="1637943"/>
            <a:ext cx="36744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Bahnschrift SemiBold" panose="020B0502040204020203" pitchFamily="34" charset="0"/>
              </a:rPr>
              <a:t>Переход на следующий уровень</a:t>
            </a:r>
            <a:endParaRPr lang="ru-RU" dirty="0">
              <a:solidFill>
                <a:schemeClr val="bg1"/>
              </a:solidFill>
              <a:latin typeface="Bahnschrift SemiBold" panose="020B0502040204020203" pitchFamily="34" charset="0"/>
            </a:endParaRPr>
          </a:p>
        </p:txBody>
      </p:sp>
      <p:cxnSp>
        <p:nvCxnSpPr>
          <p:cNvPr id="8" name="Прямая со стрелкой 7"/>
          <p:cNvCxnSpPr>
            <a:stCxn id="5" idx="2"/>
          </p:cNvCxnSpPr>
          <p:nvPr/>
        </p:nvCxnSpPr>
        <p:spPr>
          <a:xfrm flipH="1">
            <a:off x="5814060" y="2076212"/>
            <a:ext cx="101932" cy="7203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H="1">
            <a:off x="9220200" y="2076212"/>
            <a:ext cx="259080" cy="8193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15041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191000" y="1706880"/>
            <a:ext cx="32800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Bahnschrift SemiBold" panose="020B0502040204020203" pitchFamily="34" charset="0"/>
              </a:rPr>
              <a:t>Проверка на касание смерти</a:t>
            </a:r>
            <a:endParaRPr lang="ru-RU" dirty="0">
              <a:solidFill>
                <a:schemeClr val="bg1"/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100060" y="1660982"/>
            <a:ext cx="24400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Bahnschrift SemiBold" panose="020B0502040204020203" pitchFamily="34" charset="0"/>
              </a:rPr>
              <a:t>Перезагрузка уровня</a:t>
            </a:r>
            <a:endParaRPr lang="ru-RU" dirty="0">
              <a:solidFill>
                <a:schemeClr val="bg1"/>
              </a:solidFill>
              <a:latin typeface="Bahnschrift SemiBold" panose="020B0502040204020203" pitchFamily="34" charset="0"/>
            </a:endParaRPr>
          </a:p>
        </p:txBody>
      </p:sp>
      <p:cxnSp>
        <p:nvCxnSpPr>
          <p:cNvPr id="8" name="Прямая со стрелкой 7"/>
          <p:cNvCxnSpPr>
            <a:stCxn id="5" idx="2"/>
          </p:cNvCxnSpPr>
          <p:nvPr/>
        </p:nvCxnSpPr>
        <p:spPr>
          <a:xfrm flipH="1">
            <a:off x="5814060" y="2076212"/>
            <a:ext cx="16973" cy="7203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9479280" y="2076212"/>
            <a:ext cx="556260" cy="8117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0157" y="2353747"/>
            <a:ext cx="9991725" cy="2266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3771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11" y="4177728"/>
            <a:ext cx="2576816" cy="215057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45820" y="3543300"/>
            <a:ext cx="17732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Bahnschrift SemiBold" panose="020B0502040204020203" pitchFamily="34" charset="0"/>
              </a:rPr>
              <a:t>Главный герой</a:t>
            </a:r>
            <a:endParaRPr lang="ru-RU" dirty="0">
              <a:latin typeface="Bahnschrift SemiBold" panose="020B0502040204020203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0669" y="3543300"/>
            <a:ext cx="3705742" cy="317226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040714" y="2964180"/>
            <a:ext cx="28456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Bahnschrift SemiBold" panose="020B0502040204020203" pitchFamily="34" charset="0"/>
              </a:rPr>
              <a:t>Самый сложный уровень</a:t>
            </a:r>
            <a:endParaRPr lang="ru-RU" dirty="0">
              <a:latin typeface="Bahnschrift SemiBol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84517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22220" y="1112520"/>
            <a:ext cx="5942652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dirty="0" smtClean="0">
                <a:solidFill>
                  <a:schemeClr val="bg1"/>
                </a:solidFill>
              </a:rPr>
              <a:t>HELL climb rising</a:t>
            </a:r>
            <a:endParaRPr lang="ru-RU" sz="6600" dirty="0" smtClean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73780" y="2400300"/>
            <a:ext cx="33778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  <a:latin typeface="Bahnschrift SemiBold" panose="020B0502040204020203" pitchFamily="34" charset="0"/>
              </a:rPr>
              <a:t>Мой второй проект</a:t>
            </a:r>
            <a:endParaRPr lang="ru-RU" sz="2800" dirty="0">
              <a:solidFill>
                <a:schemeClr val="bg1"/>
              </a:solidFill>
              <a:latin typeface="Bahnschrift SemiBol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0175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</TotalTime>
  <Words>95</Words>
  <Application>Microsoft Office PowerPoint</Application>
  <PresentationFormat>Широкоэкранный</PresentationFormat>
  <Paragraphs>29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Bahnschrift SemiBold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12</cp:revision>
  <dcterms:created xsi:type="dcterms:W3CDTF">2025-12-13T04:00:23Z</dcterms:created>
  <dcterms:modified xsi:type="dcterms:W3CDTF">2025-12-20T03:55:59Z</dcterms:modified>
</cp:coreProperties>
</file>