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63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86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74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21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9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28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58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30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32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3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68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6696D-027B-4522-8871-81BE3D88D839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05388-A93A-4869-850F-0F6982007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83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Мои программы на </a:t>
            </a:r>
            <a:r>
              <a:rPr lang="en-US" dirty="0" smtClean="0"/>
              <a:t>Unity</a:t>
            </a:r>
            <a:r>
              <a:rPr lang="ru-RU" dirty="0" smtClean="0"/>
              <a:t> за </a:t>
            </a:r>
            <a:r>
              <a:rPr lang="ru-RU" dirty="0" smtClean="0"/>
              <a:t>пол</a:t>
            </a:r>
            <a:r>
              <a:rPr lang="ru-RU" dirty="0" smtClean="0"/>
              <a:t> </a:t>
            </a:r>
            <a:r>
              <a:rPr lang="ru-RU" dirty="0" smtClean="0"/>
              <a:t>года в </a:t>
            </a:r>
            <a:r>
              <a:rPr lang="ru-RU" dirty="0" smtClean="0"/>
              <a:t>проекте с </a:t>
            </a:r>
            <a:r>
              <a:rPr lang="ru-RU" dirty="0" smtClean="0"/>
              <a:t>названием </a:t>
            </a:r>
            <a:r>
              <a:rPr lang="en-US" dirty="0" err="1" smtClean="0"/>
              <a:t>oleggerasimov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6966" y="3509963"/>
            <a:ext cx="9144000" cy="1655762"/>
          </a:xfrm>
        </p:spPr>
        <p:txBody>
          <a:bodyPr/>
          <a:lstStyle/>
          <a:p>
            <a:r>
              <a:rPr lang="ru-RU" dirty="0" smtClean="0"/>
              <a:t>Герасимов Олег Ярославович</a:t>
            </a:r>
            <a:r>
              <a:rPr lang="ru-RU" dirty="0" smtClean="0"/>
              <a:t>.</a:t>
            </a:r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4762" y="6340415"/>
            <a:ext cx="7372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Версия </a:t>
            </a:r>
            <a:r>
              <a:rPr lang="en-US" dirty="0" smtClean="0"/>
              <a:t>Unity Hub: Unity Hub 3.8.0, </a:t>
            </a:r>
            <a:r>
              <a:rPr lang="ru-RU" dirty="0" smtClean="0"/>
              <a:t>версия </a:t>
            </a:r>
            <a:r>
              <a:rPr lang="en-US" dirty="0" smtClean="0"/>
              <a:t>Unity: Unity 2022.3.45f1 &lt;DX11&gt;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1675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5000" advTm="3505">
        <p15:prstTrans prst="curtains"/>
        <p:sndAc>
          <p:stSnd>
            <p:snd r:embed="rId2" name="applause.wav"/>
          </p:stSnd>
        </p:sndAc>
      </p:transition>
    </mc:Choice>
    <mc:Fallback>
      <p:transition spd="slow" advTm="3505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Программы: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542298"/>
              </p:ext>
            </p:extLst>
          </p:nvPr>
        </p:nvGraphicFramePr>
        <p:xfrm>
          <a:off x="838200" y="1825625"/>
          <a:ext cx="10515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/>
                <a:gridCol w="2103120"/>
                <a:gridCol w="2103120"/>
                <a:gridCol w="2103120"/>
                <a:gridCol w="21031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Играй и страдай (</a:t>
                      </a:r>
                      <a:r>
                        <a:rPr lang="ru-RU" dirty="0" err="1" smtClean="0"/>
                        <a:t>платформер</a:t>
                      </a:r>
                      <a:r>
                        <a:rPr lang="ru-RU" dirty="0" smtClean="0"/>
                        <a:t>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код, но без визуальной составляющей.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Управлением тяжело управлять.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Текстуры</a:t>
                      </a:r>
                      <a:r>
                        <a:rPr lang="ru-RU" baseline="0" dirty="0" smtClean="0"/>
                        <a:t> по умолчанию (кроме финальной сцены).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 закончена.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Hill</a:t>
                      </a:r>
                      <a:r>
                        <a:rPr lang="en-US" baseline="0" dirty="0" smtClean="0"/>
                        <a:t> Climb Racing</a:t>
                      </a:r>
                      <a:r>
                        <a:rPr lang="ru-RU" baseline="0" dirty="0" smtClean="0"/>
                        <a:t> (далее </a:t>
                      </a:r>
                      <a:r>
                        <a:rPr lang="en-US" baseline="0" dirty="0" smtClean="0"/>
                        <a:t>HCR, </a:t>
                      </a:r>
                      <a:r>
                        <a:rPr lang="ru-RU" baseline="0" dirty="0" smtClean="0"/>
                        <a:t>ожидает доработки).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Визуальная составляющая почти готова, но код по техническим причинам ещё не готов.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Управление не готово, по техническим причинам.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Текстуры присутствуют</a:t>
                      </a:r>
                      <a:r>
                        <a:rPr lang="ru-RU" baseline="0" dirty="0" smtClean="0"/>
                        <a:t> на более или менее приемлемом уровне.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 не закончена.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673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  <p:sndAc>
          <p:stSnd>
            <p:snd r:embed="rId2" name="click.wav"/>
          </p:stSnd>
        </p:sndAc>
      </p:transition>
    </mc:Choice>
    <mc:Fallback>
      <p:transition spd="slow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Скриншоты</a:t>
            </a:r>
            <a:r>
              <a:rPr lang="en-US" dirty="0" smtClean="0"/>
              <a:t> </a:t>
            </a:r>
            <a:r>
              <a:rPr lang="en-US" dirty="0" smtClean="0"/>
              <a:t>HCR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15073"/>
            <a:ext cx="6653629" cy="459787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828" y="2070340"/>
            <a:ext cx="4700171" cy="404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65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>
        <p14:vortex dir="r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827" y="89080"/>
            <a:ext cx="10515600" cy="1325563"/>
          </a:xfrm>
        </p:spPr>
        <p:txBody>
          <a:bodyPr/>
          <a:lstStyle/>
          <a:p>
            <a:r>
              <a:rPr lang="ru-RU" dirty="0" smtClean="0"/>
              <a:t>Скриншоты</a:t>
            </a:r>
            <a:r>
              <a:rPr lang="en-US" dirty="0" smtClean="0"/>
              <a:t> </a:t>
            </a:r>
            <a:r>
              <a:rPr lang="ru-RU" dirty="0"/>
              <a:t>Играй и страдай (</a:t>
            </a:r>
            <a:r>
              <a:rPr lang="ru-RU" dirty="0" err="1"/>
              <a:t>платформер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2544"/>
            <a:ext cx="5135795" cy="35459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95" y="3312544"/>
            <a:ext cx="5123533" cy="35459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4580"/>
            <a:ext cx="3142536" cy="21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82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  <p:sndAc>
          <p:stSnd>
            <p:snd r:embed="rId2" name="bomb.wav"/>
          </p:stSnd>
        </p:sndAc>
      </p:transition>
    </mc:Choice>
    <mc:Fallback>
      <p:transition spd="slow">
        <p:fade/>
        <p:sndAc>
          <p:stSnd>
            <p:snd r:embed="rId2" name="bomb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скриптов программ.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448230"/>
              </p:ext>
            </p:extLst>
          </p:nvPr>
        </p:nvGraphicFramePr>
        <p:xfrm>
          <a:off x="838200" y="1825625"/>
          <a:ext cx="10515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/>
                <a:gridCol w="2103120"/>
                <a:gridCol w="2103120"/>
                <a:gridCol w="2103120"/>
                <a:gridCol w="2103120"/>
              </a:tblGrid>
              <a:tr h="868542">
                <a:tc>
                  <a:txBody>
                    <a:bodyPr/>
                    <a:lstStyle/>
                    <a:p>
                      <a:r>
                        <a:rPr lang="ru-RU" dirty="0" smtClean="0"/>
                        <a:t>Играй и страдай (</a:t>
                      </a:r>
                      <a:r>
                        <a:rPr lang="ru-RU" dirty="0" err="1" smtClean="0"/>
                        <a:t>платформер</a:t>
                      </a:r>
                      <a:r>
                        <a:rPr lang="ru-RU" dirty="0" smtClean="0"/>
                        <a:t>).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Визуальный код.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Скрипт</a:t>
                      </a:r>
                      <a:r>
                        <a:rPr lang="ru-RU" baseline="0" dirty="0" smtClean="0"/>
                        <a:t> завершён.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Название: </a:t>
                      </a:r>
                      <a:r>
                        <a:rPr lang="en-US" dirty="0" smtClean="0"/>
                        <a:t>player (Script Graph</a:t>
                      </a:r>
                      <a:r>
                        <a:rPr lang="en-US" baseline="0" dirty="0" smtClean="0"/>
                        <a:t> Asset</a:t>
                      </a:r>
                      <a:r>
                        <a:rPr lang="en-US" dirty="0" smtClean="0"/>
                        <a:t>)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Работает должным образом.</a:t>
                      </a:r>
                      <a:endParaRPr lang="ru-RU" dirty="0"/>
                    </a:p>
                  </a:txBody>
                  <a:tcPr/>
                </a:tc>
              </a:tr>
              <a:tr h="868542">
                <a:tc>
                  <a:txBody>
                    <a:bodyPr/>
                    <a:lstStyle/>
                    <a:p>
                      <a:r>
                        <a:rPr lang="en-US" dirty="0" smtClean="0"/>
                        <a:t>HCR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Текстовый скрипт </a:t>
                      </a:r>
                      <a:r>
                        <a:rPr lang="en-US" dirty="0" smtClean="0"/>
                        <a:t>C#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Скрипт не начат.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Название: </a:t>
                      </a:r>
                      <a:r>
                        <a:rPr lang="en-US" dirty="0" err="1" smtClean="0"/>
                        <a:t>Hypernova</a:t>
                      </a:r>
                      <a:r>
                        <a:rPr lang="ru-RU" dirty="0" smtClean="0"/>
                        <a:t> (скриншота нет, по техническим причинам)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работает, по причине отсутствия.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01064"/>
            <a:ext cx="1675698" cy="265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48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  <p:sndAc>
          <p:stSnd>
            <p:snd r:embed="rId2" name="click.wav"/>
          </p:stSnd>
        </p:sndAc>
      </p:transition>
    </mc:Choice>
    <mc:Fallback>
      <p:transition spd="slow">
        <p:fade/>
        <p:sndAc>
          <p:stSnd>
            <p:snd r:embed="rId2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683370" cy="1325563"/>
          </a:xfrm>
        </p:spPr>
        <p:txBody>
          <a:bodyPr/>
          <a:lstStyle/>
          <a:p>
            <a:r>
              <a:rPr lang="ru-RU" dirty="0" smtClean="0"/>
              <a:t>Код </a:t>
            </a:r>
            <a:r>
              <a:rPr lang="ru-RU" dirty="0"/>
              <a:t>Играй и страдай (</a:t>
            </a:r>
            <a:r>
              <a:rPr lang="ru-RU" dirty="0" err="1"/>
              <a:t>платформер</a:t>
            </a:r>
            <a:r>
              <a:rPr lang="ru-RU" dirty="0"/>
              <a:t>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Код движения.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Логика касания триггеров.</a:t>
            </a:r>
          </a:p>
          <a:p>
            <a:endParaRPr lang="ru-RU" dirty="0"/>
          </a:p>
          <a:p>
            <a:r>
              <a:rPr lang="ru-RU" dirty="0" smtClean="0"/>
              <a:t>Таймер начатия программы</a:t>
            </a:r>
          </a:p>
          <a:p>
            <a:pPr marL="0" indent="0">
              <a:buNone/>
            </a:pPr>
            <a:r>
              <a:rPr lang="ru-RU" dirty="0" smtClean="0"/>
              <a:t>с начала. </a:t>
            </a: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260" y="0"/>
            <a:ext cx="4325258" cy="685800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822166" y="802257"/>
            <a:ext cx="3726611" cy="1958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822166" y="2380891"/>
            <a:ext cx="4183811" cy="379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4822166" y="3019245"/>
            <a:ext cx="3856008" cy="888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4822166" y="3907766"/>
            <a:ext cx="3856008" cy="172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4822166" y="3907766"/>
            <a:ext cx="3959525" cy="903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4822166" y="3907766"/>
            <a:ext cx="3726611" cy="1587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4822166" y="5279366"/>
            <a:ext cx="3295291" cy="1121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07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  <p:sndAc>
          <p:stSnd>
            <p:snd r:embed="rId2" name="type.wav"/>
          </p:stSnd>
        </p:sndAc>
      </p:transition>
    </mc:Choice>
    <mc:Fallback>
      <p:transition spd="slow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Научиться работать с </a:t>
            </a:r>
            <a:r>
              <a:rPr lang="en-US" dirty="0" smtClean="0"/>
              <a:t>Unity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Создать на движке </a:t>
            </a:r>
            <a:r>
              <a:rPr lang="en-US" dirty="0" smtClean="0"/>
              <a:t>Unity</a:t>
            </a:r>
            <a:r>
              <a:rPr lang="ru-RU" dirty="0" smtClean="0"/>
              <a:t> игру.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7271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  <p:sndAc>
          <p:stSnd loop="1">
            <p:snd r:embed="rId2" name="drumroll.wav"/>
          </p:stSnd>
        </p:sndAc>
      </p:transition>
    </mc:Choice>
    <mc:Fallback>
      <p:transition spd="slow">
        <p:fade/>
        <p:sndAc>
          <p:stSnd loop="1">
            <p:snd r:embed="rId2" name="drumroll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Спасибо за </a:t>
            </a:r>
            <a:r>
              <a:rPr lang="ru-RU" dirty="0" smtClean="0"/>
              <a:t>внимание к моим программам </a:t>
            </a:r>
            <a:r>
              <a:rPr lang="en-US" dirty="0" smtClean="0"/>
              <a:t>Unity</a:t>
            </a:r>
            <a:r>
              <a:rPr lang="ru-RU" dirty="0" smtClean="0"/>
              <a:t> в </a:t>
            </a:r>
            <a:r>
              <a:rPr lang="ru-RU" dirty="0" smtClean="0"/>
              <a:t>проекте с </a:t>
            </a:r>
            <a:r>
              <a:rPr lang="ru-RU" dirty="0" smtClean="0"/>
              <a:t>названием </a:t>
            </a:r>
            <a:r>
              <a:rPr lang="en-US" dirty="0" err="1" smtClean="0"/>
              <a:t>oleggerasimov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2843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224</Words>
  <Application>Microsoft Office PowerPoint</Application>
  <PresentationFormat>Широкоэкранный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Мои программы на Unity за пол года в проекте с названием oleggerasimov.</vt:lpstr>
      <vt:lpstr>Программы:</vt:lpstr>
      <vt:lpstr>Скриншоты HCR</vt:lpstr>
      <vt:lpstr>Скриншоты Играй и страдай (платформер).</vt:lpstr>
      <vt:lpstr>Таблица скриптов программ.</vt:lpstr>
      <vt:lpstr>Код Играй и страдай (платформер).</vt:lpstr>
      <vt:lpstr>Цели:</vt:lpstr>
      <vt:lpstr>Спасибо за внимание к моим программам Unity в проекте с названием oleggerasimov.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программы на Unity за 0.5 года в проекте Unity с названием oleggerasimov.</dc:title>
  <dc:creator>user</dc:creator>
  <cp:lastModifiedBy>user</cp:lastModifiedBy>
  <cp:revision>12</cp:revision>
  <dcterms:created xsi:type="dcterms:W3CDTF">2025-12-13T03:56:06Z</dcterms:created>
  <dcterms:modified xsi:type="dcterms:W3CDTF">2025-12-20T03:57:01Z</dcterms:modified>
</cp:coreProperties>
</file>