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9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70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6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9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31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767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04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60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3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362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8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20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80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3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4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E68CD36-4E31-4D56-9EA9-A7B574E5A48B}" type="datetimeFigureOut">
              <a:rPr lang="ru-RU" smtClean="0"/>
              <a:t>20.12.2025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1B69D02-4FAF-4FF3-892C-6C16FDCD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13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5446" y="-1600200"/>
            <a:ext cx="8676222" cy="3200400"/>
          </a:xfrm>
        </p:spPr>
        <p:txBody>
          <a:bodyPr>
            <a:normAutofit/>
          </a:bodyPr>
          <a:lstStyle/>
          <a:p>
            <a:pPr algn="just"/>
            <a:r>
              <a:rPr lang="ru-RU" sz="6000" dirty="0" smtClean="0"/>
              <a:t>Мои проекты на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239434"/>
            <a:ext cx="3886200" cy="618565"/>
          </a:xfrm>
        </p:spPr>
        <p:txBody>
          <a:bodyPr/>
          <a:lstStyle/>
          <a:p>
            <a:r>
              <a:rPr lang="ru-RU" dirty="0" smtClean="0"/>
              <a:t>Сделал </a:t>
            </a:r>
            <a:r>
              <a:rPr lang="ru-RU" dirty="0" err="1" smtClean="0"/>
              <a:t>Аргиров</a:t>
            </a:r>
            <a:r>
              <a:rPr lang="ru-RU" dirty="0" smtClean="0"/>
              <a:t> Денис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33" y="1600200"/>
            <a:ext cx="5897533" cy="21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78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1-й: </a:t>
            </a:r>
            <a:r>
              <a:rPr lang="ru-RU" sz="5400" dirty="0" err="1" smtClean="0"/>
              <a:t>Платформер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11064"/>
            <a:ext cx="10736391" cy="602901"/>
          </a:xfrm>
        </p:spPr>
        <p:txBody>
          <a:bodyPr/>
          <a:lstStyle/>
          <a:p>
            <a:r>
              <a:rPr lang="ru-RU" dirty="0" smtClean="0"/>
              <a:t>Когда мы начали делать проекты</a:t>
            </a:r>
            <a:r>
              <a:rPr lang="en-US" dirty="0" smtClean="0"/>
              <a:t>,</a:t>
            </a:r>
            <a:r>
              <a:rPr lang="ru-RU" dirty="0" smtClean="0"/>
              <a:t> мы начали с </a:t>
            </a:r>
            <a:r>
              <a:rPr lang="ru-RU" dirty="0" err="1" smtClean="0"/>
              <a:t>платформера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05" y="1913965"/>
            <a:ext cx="4181194" cy="3204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73176" y="6252883"/>
            <a:ext cx="527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Хоть механика легкая</a:t>
            </a:r>
            <a:r>
              <a:rPr lang="en-US" dirty="0" smtClean="0">
                <a:latin typeface="Century Gothic" panose="020B0502020202020204" pitchFamily="34" charset="0"/>
              </a:rPr>
              <a:t>,</a:t>
            </a:r>
            <a:r>
              <a:rPr lang="ru-RU" dirty="0" smtClean="0">
                <a:latin typeface="Century Gothic" panose="020B0502020202020204" pitchFamily="34" charset="0"/>
              </a:rPr>
              <a:t> пройти игру не легко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700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Механика игры: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7083" y="-609601"/>
            <a:ext cx="6360458" cy="3124201"/>
          </a:xfrm>
        </p:spPr>
        <p:txBody>
          <a:bodyPr/>
          <a:lstStyle/>
          <a:p>
            <a:r>
              <a:rPr lang="ru-RU" dirty="0" smtClean="0"/>
              <a:t>В игре есть только одна кнопка: прыжок. При нажатии на прыжок вас </a:t>
            </a:r>
            <a:r>
              <a:rPr lang="ru-RU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откидывает</a:t>
            </a:r>
            <a:r>
              <a:rPr lang="ru-RU" dirty="0" smtClean="0"/>
              <a:t> влево, что сильно усложняет игру, так как надо попасть на правую сторону.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102" y="1672196"/>
            <a:ext cx="6654052" cy="3392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право 4"/>
          <p:cNvSpPr/>
          <p:nvPr/>
        </p:nvSpPr>
        <p:spPr>
          <a:xfrm rot="11786861">
            <a:off x="4141694" y="21957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0" y="4549904"/>
            <a:ext cx="636045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Так получилось из-за бага в прыжке, изначально нужно было прыгать по колоннам, но я это заменил на более сложный вариант.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6059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Как пройти игру: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29" y="1508858"/>
            <a:ext cx="5518961" cy="3124201"/>
          </a:xfrm>
        </p:spPr>
        <p:txBody>
          <a:bodyPr/>
          <a:lstStyle/>
          <a:p>
            <a:r>
              <a:rPr lang="ru-RU" dirty="0" smtClean="0"/>
              <a:t>Игра проходится как на изображении, но так как есть только прыжок влево, придется много нажимать.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332" y="486442"/>
            <a:ext cx="5386668" cy="408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трелка влево 4"/>
          <p:cNvSpPr/>
          <p:nvPr/>
        </p:nvSpPr>
        <p:spPr>
          <a:xfrm rot="16200000">
            <a:off x="7587995" y="175574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7834883" y="78100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8623552" y="273415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12125500">
            <a:off x="7285890" y="260140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10964405">
            <a:off x="9018475" y="3579811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ольцо 9"/>
          <p:cNvSpPr/>
          <p:nvPr/>
        </p:nvSpPr>
        <p:spPr>
          <a:xfrm>
            <a:off x="10261754" y="3655252"/>
            <a:ext cx="914400" cy="914400"/>
          </a:xfrm>
          <a:prstGeom prst="donut">
            <a:avLst>
              <a:gd name="adj" fmla="val 101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444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05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Дальше вторая игра: </a:t>
            </a:r>
            <a:r>
              <a:rPr lang="en-US" sz="4400" dirty="0" smtClean="0"/>
              <a:t>hill climb racing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5322" y="2701737"/>
            <a:ext cx="3671047" cy="312420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Пришлось сделать 6 колес, а иначе она будет везде застревать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1498506"/>
            <a:ext cx="6143625" cy="258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782" y="1730187"/>
            <a:ext cx="4048125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84910" y="2789143"/>
            <a:ext cx="3671047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/>
              <a:t>Это карта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53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Управление: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9899" y="703729"/>
            <a:ext cx="5764369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0" y="703729"/>
            <a:ext cx="3671047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/>
              <a:t>На стрелку влево машина едет налево, тоже самое со стрелкой вправо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2177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Перейдем к коду: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93340"/>
            <a:ext cx="9905998" cy="312420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</a:t>
            </a:r>
            <a:r>
              <a:rPr lang="ru-RU" dirty="0" smtClean="0"/>
              <a:t>крипт написан в </a:t>
            </a:r>
            <a:r>
              <a:rPr lang="en-US" dirty="0" smtClean="0"/>
              <a:t>Visual studio Code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205" y="607012"/>
            <a:ext cx="5563160" cy="5309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68" y="1744201"/>
            <a:ext cx="1772210" cy="20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367" y="5689075"/>
            <a:ext cx="1416704" cy="1073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03081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05998" cy="1905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На этом все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1782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98</TotalTime>
  <Words>159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Сетка</vt:lpstr>
      <vt:lpstr>Мои проекты на</vt:lpstr>
      <vt:lpstr>1-й: Платформер</vt:lpstr>
      <vt:lpstr>Механика игры:</vt:lpstr>
      <vt:lpstr>Как пройти игру:</vt:lpstr>
      <vt:lpstr>Дальше вторая игра: hill climb racing</vt:lpstr>
      <vt:lpstr>Управление:</vt:lpstr>
      <vt:lpstr>Перейдем к коду:</vt:lpstr>
      <vt:lpstr>На этом все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проект на Unity</dc:title>
  <dc:creator>user</dc:creator>
  <cp:lastModifiedBy>user</cp:lastModifiedBy>
  <cp:revision>12</cp:revision>
  <dcterms:created xsi:type="dcterms:W3CDTF">2025-12-13T03:57:37Z</dcterms:created>
  <dcterms:modified xsi:type="dcterms:W3CDTF">2025-12-20T03:36:03Z</dcterms:modified>
</cp:coreProperties>
</file>