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465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624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30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03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704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509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789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41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05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70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167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27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354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879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321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94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40922-0241-4CCF-8B27-5105420079BB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1BE62-F933-444D-A471-1C1C6B051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980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F36882-E974-C994-3C81-FD86366D48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Доброво</a:t>
            </a:r>
            <a:r>
              <a:rPr lang="ru-RU" dirty="0"/>
              <a:t> дня </a:t>
            </a:r>
            <a:r>
              <a:rPr lang="ru-RU" dirty="0" err="1"/>
              <a:t>зритили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715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C130A-36FF-1D66-EEEA-CBDFBDF71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699" y="402235"/>
            <a:ext cx="8610600" cy="1293028"/>
          </a:xfrm>
        </p:spPr>
        <p:txBody>
          <a:bodyPr/>
          <a:lstStyle/>
          <a:p>
            <a:pPr algn="l"/>
            <a:r>
              <a:rPr lang="ru-RU" dirty="0">
                <a:latin typeface="Arial Black" panose="020B0A04020102020204" pitchFamily="34" charset="0"/>
              </a:rPr>
              <a:t>Это я 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53B567-E5C7-F211-39C1-AD420EDC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50000"/>
              </a:lnSpc>
              <a:buNone/>
            </a:pPr>
            <a:r>
              <a:rPr lang="ru-RU" b="1" dirty="0"/>
              <a:t>ИМЯ: </a:t>
            </a:r>
            <a:r>
              <a:rPr lang="ru-RU" dirty="0"/>
              <a:t>Тимофей</a:t>
            </a:r>
            <a:br>
              <a:rPr lang="ru-RU" dirty="0"/>
            </a:br>
            <a:r>
              <a:rPr lang="ru-RU" b="1" dirty="0"/>
              <a:t>ВОЗРАСТ: </a:t>
            </a:r>
            <a:r>
              <a:rPr lang="ru-RU" dirty="0"/>
              <a:t>7 лет </a:t>
            </a:r>
            <a:br>
              <a:rPr lang="ru-RU" dirty="0"/>
            </a:br>
            <a:r>
              <a:rPr lang="ru-RU" b="1" dirty="0"/>
              <a:t>ХОББИ: </a:t>
            </a:r>
            <a:r>
              <a:rPr lang="ru-RU" dirty="0"/>
              <a:t>Хоккей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Изображение выглядит как спорт, человек, катание на коньках, одеж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98B7D28-54D9-1065-4616-AA58DA5D7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455" y="1425015"/>
            <a:ext cx="7022592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11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2EC65-D1C8-CC00-B420-1A4973E13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4B31C7-F478-7B4C-41D4-0CF7F7EF4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28" y="639315"/>
            <a:ext cx="8919172" cy="1293028"/>
          </a:xfrm>
        </p:spPr>
        <p:txBody>
          <a:bodyPr/>
          <a:lstStyle/>
          <a:p>
            <a:pPr algn="l"/>
            <a:r>
              <a:rPr lang="ru-RU" dirty="0">
                <a:latin typeface="Arial Black" panose="020B0A04020102020204" pitchFamily="34" charset="0"/>
              </a:rPr>
              <a:t>Мой </a:t>
            </a:r>
            <a:r>
              <a:rPr lang="ru-RU" dirty="0" err="1">
                <a:latin typeface="Arial Black" panose="020B0A04020102020204" pitchFamily="34" charset="0"/>
              </a:rPr>
              <a:t>проэкт</a:t>
            </a:r>
            <a:r>
              <a:rPr lang="ru-RU" dirty="0">
                <a:latin typeface="Arial Black" panose="020B0A04020102020204" pitchFamily="34" charset="0"/>
              </a:rPr>
              <a:t> про кошачий </a:t>
            </a:r>
            <a:r>
              <a:rPr lang="ru-RU" dirty="0" err="1">
                <a:latin typeface="Arial Black" panose="020B0A04020102020204" pitchFamily="34" charset="0"/>
              </a:rPr>
              <a:t>фудбол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B5D6DAE-D327-79DD-5747-343A0144CC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9928" y="1855833"/>
            <a:ext cx="10532614" cy="442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814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D621C-F6D6-E7B4-DD4C-E1CE33F24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EB558-953B-07E0-1E11-4BA30109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39315"/>
            <a:ext cx="8610600" cy="1293028"/>
          </a:xfrm>
        </p:spPr>
        <p:txBody>
          <a:bodyPr/>
          <a:lstStyle/>
          <a:p>
            <a:pPr algn="l"/>
            <a:r>
              <a:rPr lang="ru-RU" dirty="0">
                <a:latin typeface="Arial Black" panose="020B0A04020102020204" pitchFamily="34" charset="0"/>
              </a:rPr>
              <a:t>О ПРОЭКТЕ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854575-01E4-90F3-6383-DBF20D0C8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Игроки: </a:t>
            </a:r>
            <a:r>
              <a:rPr lang="ru-RU" sz="3600" dirty="0" err="1"/>
              <a:t>бурсик</a:t>
            </a:r>
            <a:r>
              <a:rPr lang="ru-RU" sz="3600" dirty="0"/>
              <a:t>, </a:t>
            </a:r>
            <a:r>
              <a:rPr lang="ru-RU" sz="3600" dirty="0" err="1"/>
              <a:t>барсик</a:t>
            </a:r>
            <a:r>
              <a:rPr lang="ru-RU" sz="3600" dirty="0"/>
              <a:t>, </a:t>
            </a:r>
            <a:r>
              <a:rPr lang="ru-RU" sz="3600" dirty="0" err="1"/>
              <a:t>мурзик</a:t>
            </a:r>
            <a:r>
              <a:rPr lang="ru-RU" sz="3600" dirty="0"/>
              <a:t> и </a:t>
            </a:r>
            <a:r>
              <a:rPr lang="ru-RU" sz="3600" dirty="0" err="1"/>
              <a:t>марзик</a:t>
            </a:r>
            <a:r>
              <a:rPr lang="ru-RU" sz="3600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998C62-A13D-0641-39A9-30A17F126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93" y="2980482"/>
            <a:ext cx="1895740" cy="2305372"/>
          </a:xfrm>
          <a:prstGeom prst="rect">
            <a:avLst/>
          </a:prstGeom>
        </p:spPr>
      </p:pic>
      <p:pic>
        <p:nvPicPr>
          <p:cNvPr id="7" name="Рисунок 6" descr="Изображение выглядит как графическая вставка, Мультфильм, млекопитающее, мультфиль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61709E7-D440-5131-4013-608D7D9C7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507" y="3668385"/>
            <a:ext cx="2467319" cy="1571844"/>
          </a:xfrm>
          <a:prstGeom prst="rect">
            <a:avLst/>
          </a:prstGeom>
        </p:spPr>
      </p:pic>
      <p:pic>
        <p:nvPicPr>
          <p:cNvPr id="9" name="Рисунок 8" descr="Изображение выглядит как графическая вставка, Мультфильм, смайлик, мультфиль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A2580D7-AF07-2225-E483-5B75AD53D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582" y="2980483"/>
            <a:ext cx="1752845" cy="2259746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мультфильм, графическая вставка, Детское искусство, Мультфиль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379E9F1-EADF-9DF4-5279-D99CD8DCB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0906" y="3014828"/>
            <a:ext cx="1771897" cy="21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46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1C254-7197-0333-443E-FAC606161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A52FB-CA76-5A91-4D19-D46C31E1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39315"/>
            <a:ext cx="8610600" cy="1293028"/>
          </a:xfrm>
        </p:spPr>
        <p:txBody>
          <a:bodyPr/>
          <a:lstStyle/>
          <a:p>
            <a:pPr algn="l"/>
            <a:r>
              <a:rPr lang="ru-RU" b="1" dirty="0"/>
              <a:t>СУДЬЯ по имени </a:t>
            </a:r>
            <a:r>
              <a:rPr lang="ru-RU" b="1" dirty="0" err="1"/>
              <a:t>свистья</a:t>
            </a:r>
            <a:r>
              <a:rPr lang="ru-RU" b="1" dirty="0"/>
              <a:t>)))))</a:t>
            </a:r>
          </a:p>
        </p:txBody>
      </p:sp>
      <p:pic>
        <p:nvPicPr>
          <p:cNvPr id="5" name="Объект 4" descr="Изображение выглядит как трава, снимок экрана, мультфильм,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715112F-153E-5BAB-3CBD-5F26485506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1893" y="2586605"/>
            <a:ext cx="2248214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41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20DA26-ED65-C827-348E-847F51C07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39315"/>
            <a:ext cx="8610600" cy="1293028"/>
          </a:xfrm>
        </p:spPr>
        <p:txBody>
          <a:bodyPr/>
          <a:lstStyle/>
          <a:p>
            <a:pPr algn="l"/>
            <a:r>
              <a:rPr lang="ru-RU" dirty="0">
                <a:latin typeface="Arial Black" panose="020B0A04020102020204" pitchFamily="34" charset="0"/>
              </a:rPr>
              <a:t>Правила игры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D03890-7876-7F5D-A511-49468D9E1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1.не </a:t>
            </a:r>
            <a:r>
              <a:rPr lang="ru-RU" dirty="0" err="1"/>
              <a:t>изминять</a:t>
            </a:r>
            <a:r>
              <a:rPr lang="ru-RU" dirty="0"/>
              <a:t> </a:t>
            </a:r>
            <a:r>
              <a:rPr lang="ru-RU" dirty="0" err="1"/>
              <a:t>проэкт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2.не </a:t>
            </a:r>
            <a:r>
              <a:rPr lang="ru-RU" dirty="0" err="1"/>
              <a:t>нажымать</a:t>
            </a:r>
            <a:r>
              <a:rPr lang="ru-RU" dirty="0"/>
              <a:t> лишний раз по пробелу только когда мяч в воротах</a:t>
            </a:r>
            <a:br>
              <a:rPr lang="ru-RU" dirty="0"/>
            </a:br>
            <a:r>
              <a:rPr lang="ru-RU" dirty="0"/>
              <a:t>3.не ставить другие блоки</a:t>
            </a:r>
            <a:br>
              <a:rPr lang="ru-RU" dirty="0"/>
            </a:br>
            <a:r>
              <a:rPr lang="ru-RU" dirty="0"/>
              <a:t>4.не менять игроков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261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70864-E963-557B-9DA5-4C46A6766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28" y="639315"/>
            <a:ext cx="8610600" cy="1293028"/>
          </a:xfrm>
        </p:spPr>
        <p:txBody>
          <a:bodyPr/>
          <a:lstStyle/>
          <a:p>
            <a:pPr algn="l"/>
            <a:r>
              <a:rPr lang="ru-RU" dirty="0">
                <a:latin typeface="Arial Black" panose="020B0A04020102020204" pitchFamily="34" charset="0"/>
              </a:rPr>
              <a:t>ЦЕЛЬ ИГРЫ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87FCE0-4655-B249-1AAE-AC1B1B5E8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Забить 30 голов без нюансов</a:t>
            </a:r>
          </a:p>
        </p:txBody>
      </p:sp>
    </p:spTree>
    <p:extLst>
      <p:ext uri="{BB962C8B-B14F-4D97-AF65-F5344CB8AC3E}">
        <p14:creationId xmlns:p14="http://schemas.microsoft.com/office/powerpoint/2010/main" val="3224879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55EA7-5E48-276D-6B3E-B425074E1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E0874-C221-91E4-0B2D-3E3000219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928" y="639315"/>
            <a:ext cx="8610600" cy="1293028"/>
          </a:xfrm>
        </p:spPr>
        <p:txBody>
          <a:bodyPr/>
          <a:lstStyle/>
          <a:p>
            <a:pPr algn="l"/>
            <a:r>
              <a:rPr lang="ru-RU" dirty="0">
                <a:latin typeface="Arial Black" panose="020B0A04020102020204" pitchFamily="34" charset="0"/>
              </a:rPr>
              <a:t>Всем </a:t>
            </a:r>
            <a:r>
              <a:rPr lang="ru-RU" dirty="0" err="1">
                <a:latin typeface="Arial Black" panose="020B0A04020102020204" pitchFamily="34" charset="0"/>
              </a:rPr>
              <a:t>спосибо</a:t>
            </a:r>
            <a:r>
              <a:rPr lang="ru-RU" dirty="0">
                <a:latin typeface="Arial Black" panose="020B0A04020102020204" pitchFamily="34" charset="0"/>
              </a:rPr>
              <a:t> за внимания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00D4BF-3A98-1991-CA1A-B3FB8CE9C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Вы изучили мой </a:t>
            </a:r>
            <a:r>
              <a:rPr lang="ru-RU" dirty="0" err="1"/>
              <a:t>проэкт</a:t>
            </a:r>
            <a:r>
              <a:rPr lang="ru-RU" dirty="0"/>
              <a:t> всем </a:t>
            </a:r>
            <a:r>
              <a:rPr lang="ru-RU" dirty="0" err="1"/>
              <a:t>досвидания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1304290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88</TotalTime>
  <Words>93</Words>
  <Application>Microsoft Office PowerPoint</Application>
  <PresentationFormat>Широкоэкранный</PresentationFormat>
  <Paragraphs>13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Arial Black</vt:lpstr>
      <vt:lpstr>Century Gothic</vt:lpstr>
      <vt:lpstr>След самолета</vt:lpstr>
      <vt:lpstr>Доброво дня зритили</vt:lpstr>
      <vt:lpstr>Это я !</vt:lpstr>
      <vt:lpstr>Мой проэкт про кошачий фудбол</vt:lpstr>
      <vt:lpstr>О ПРОЭКТЕ</vt:lpstr>
      <vt:lpstr>СУДЬЯ по имени свистья)))))</vt:lpstr>
      <vt:lpstr>Правила игры</vt:lpstr>
      <vt:lpstr>ЦЕЛЬ ИГРЫ</vt:lpstr>
      <vt:lpstr>Всем спосибо за внимания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2</cp:revision>
  <dcterms:created xsi:type="dcterms:W3CDTF">2025-12-19T04:42:33Z</dcterms:created>
  <dcterms:modified xsi:type="dcterms:W3CDTF">2025-12-19T06:13:49Z</dcterms:modified>
</cp:coreProperties>
</file>