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0B3FC-B36D-44A2-ADF5-2DC5C5F071B5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DDD33-E89D-41CD-83F6-DCFB91920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560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0B3FC-B36D-44A2-ADF5-2DC5C5F071B5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DDD33-E89D-41CD-83F6-DCFB91920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331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0B3FC-B36D-44A2-ADF5-2DC5C5F071B5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DDD33-E89D-41CD-83F6-DCFB91920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758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0B3FC-B36D-44A2-ADF5-2DC5C5F071B5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DDD33-E89D-41CD-83F6-DCFB91920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465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0B3FC-B36D-44A2-ADF5-2DC5C5F071B5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DDD33-E89D-41CD-83F6-DCFB91920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5490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0B3FC-B36D-44A2-ADF5-2DC5C5F071B5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DDD33-E89D-41CD-83F6-DCFB91920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075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0B3FC-B36D-44A2-ADF5-2DC5C5F071B5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DDD33-E89D-41CD-83F6-DCFB91920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688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0B3FC-B36D-44A2-ADF5-2DC5C5F071B5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DDD33-E89D-41CD-83F6-DCFB91920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595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0B3FC-B36D-44A2-ADF5-2DC5C5F071B5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DDD33-E89D-41CD-83F6-DCFB91920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21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0B3FC-B36D-44A2-ADF5-2DC5C5F071B5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DDD33-E89D-41CD-83F6-DCFB91920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105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0B3FC-B36D-44A2-ADF5-2DC5C5F071B5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DDD33-E89D-41CD-83F6-DCFB91920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361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0B3FC-B36D-44A2-ADF5-2DC5C5F071B5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DDD33-E89D-41CD-83F6-DCFB91920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03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0B3FC-B36D-44A2-ADF5-2DC5C5F071B5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DDD33-E89D-41CD-83F6-DCFB91920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227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BFC0B3FC-B36D-44A2-ADF5-2DC5C5F071B5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ACEDDD33-E89D-41CD-83F6-DCFB91920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975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BFC0B3FC-B36D-44A2-ADF5-2DC5C5F071B5}" type="datetimeFigureOut">
              <a:rPr lang="ru-RU" smtClean="0"/>
              <a:t>19.12.2025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ACEDDD33-E89D-41CD-83F6-DCFB91920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1674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0F5420-8942-C45F-5E57-01F4341CDF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Привет </a:t>
            </a:r>
            <a:r>
              <a:rPr lang="ru-RU" dirty="0" err="1"/>
              <a:t>расия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AE5121-CD3C-1029-E54D-69ADE934D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6207" y="877272"/>
            <a:ext cx="4128055" cy="550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042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B7B383-1439-9606-FE0D-4FCA943CC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Это 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C0ADBF-8C16-C534-1D8F-16E181D69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Я Артём я люблю флорбол каратэ </a:t>
            </a:r>
            <a:r>
              <a:rPr lang="ru-RU" sz="3600" dirty="0" err="1"/>
              <a:t>робата</a:t>
            </a:r>
            <a:r>
              <a:rPr lang="ru-RU" sz="3600" dirty="0"/>
              <a:t> </a:t>
            </a:r>
            <a:r>
              <a:rPr lang="ru-RU" sz="3600" dirty="0" err="1"/>
              <a:t>технеку</a:t>
            </a:r>
            <a:r>
              <a:rPr lang="ru-RU" sz="3600" dirty="0"/>
              <a:t>  и  </a:t>
            </a:r>
            <a:r>
              <a:rPr lang="ru-RU" sz="3600" dirty="0" err="1"/>
              <a:t>фудбол</a:t>
            </a:r>
            <a:r>
              <a:rPr lang="ru-RU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98392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C15D39-2C37-DC39-B760-90FABA5C2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Мой </a:t>
            </a:r>
            <a:r>
              <a:rPr lang="ru-RU" dirty="0" err="1"/>
              <a:t>проэкт</a:t>
            </a:r>
            <a:r>
              <a:rPr lang="ru-RU" dirty="0"/>
              <a:t> «</a:t>
            </a:r>
            <a:r>
              <a:rPr lang="ru-RU" dirty="0" err="1"/>
              <a:t>канцерт</a:t>
            </a:r>
            <a:r>
              <a:rPr lang="ru-RU" dirty="0"/>
              <a:t> Шамана»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8F3E65A-CB4B-CBF9-47BA-F3E68FDB58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6026" y="1949337"/>
            <a:ext cx="7870271" cy="490866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0627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64FF9D-4A2D-93E9-E737-356F8B9F5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Почему я решил сделать концерт Шамана</a:t>
            </a:r>
            <a:r>
              <a:rPr lang="en-US" dirty="0"/>
              <a:t>?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B99E8B-053B-3215-4B04-BC9A75906C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>
            <a:normAutofit/>
          </a:bodyPr>
          <a:lstStyle/>
          <a:p>
            <a:r>
              <a:rPr lang="ru-RU" sz="3200" dirty="0"/>
              <a:t>Я </a:t>
            </a:r>
            <a:r>
              <a:rPr lang="ru-RU" sz="3200" dirty="0" err="1"/>
              <a:t>ево</a:t>
            </a:r>
            <a:r>
              <a:rPr lang="ru-RU" sz="3200" dirty="0"/>
              <a:t> фанат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B83B19-A2CD-C23B-0AE0-4CE10A3C4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495" y="1910999"/>
            <a:ext cx="6585851" cy="4849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431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645920-664B-8B8B-298B-20A46B253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Штото</a:t>
            </a:r>
            <a:r>
              <a:rPr lang="ru-RU" dirty="0"/>
              <a:t> из </a:t>
            </a:r>
            <a:r>
              <a:rPr lang="ru-RU" dirty="0" err="1"/>
              <a:t>маево</a:t>
            </a:r>
            <a:r>
              <a:rPr lang="ru-RU" dirty="0"/>
              <a:t> </a:t>
            </a:r>
            <a:r>
              <a:rPr lang="ru-RU" dirty="0" err="1"/>
              <a:t>праэкта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C5D7FF-7554-9413-5561-E9EE0F802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Шаман </a:t>
            </a:r>
            <a:r>
              <a:rPr lang="ru-RU" sz="4000" dirty="0" err="1"/>
              <a:t>спаёт</a:t>
            </a:r>
            <a:r>
              <a:rPr lang="ru-RU" sz="4000" dirty="0"/>
              <a:t> сваю песню и бабуля </a:t>
            </a:r>
            <a:r>
              <a:rPr lang="ru-RU" sz="4000" dirty="0" err="1"/>
              <a:t>патходит</a:t>
            </a:r>
            <a:r>
              <a:rPr lang="ru-RU" sz="4000" dirty="0"/>
              <a:t> с </a:t>
            </a:r>
            <a:r>
              <a:rPr lang="ru-RU" sz="4000" dirty="0" err="1"/>
              <a:t>цвитами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343346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FC76F5-C021-F46D-2367-936231D8D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было сложного при создании</a:t>
            </a:r>
            <a:r>
              <a:rPr lang="en-US" dirty="0"/>
              <a:t>?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31ABD6-39B5-8907-D5E1-0BA9D2BEE4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/>
              <a:t>   найти  картину шамана и </a:t>
            </a:r>
            <a:r>
              <a:rPr lang="ru-RU" sz="3600" dirty="0" err="1"/>
              <a:t>ево</a:t>
            </a:r>
            <a:r>
              <a:rPr lang="ru-RU" sz="3600" dirty="0"/>
              <a:t> </a:t>
            </a:r>
            <a:r>
              <a:rPr lang="ru-RU" sz="3600" dirty="0" err="1"/>
              <a:t>песьню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990779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C740AA-F55F-33C1-D18E-EDB00D0EE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ВСЕМ ПОКА </a:t>
            </a:r>
            <a:r>
              <a:rPr lang="ru-RU" dirty="0" err="1"/>
              <a:t>ПОКА</a:t>
            </a: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31EBB81-78B8-33DF-1EF8-E47F29A41B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05256" y="2127499"/>
            <a:ext cx="3285442" cy="4380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7119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Цитаты">
  <a:themeElements>
    <a:clrScheme name="Цитаты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Цитаты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Цитаты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TM03457503[[fn=Цитаты]]</Template>
  <TotalTime>88</TotalTime>
  <Words>59</Words>
  <Application>Microsoft Office PowerPoint</Application>
  <PresentationFormat>Широкоэкранный</PresentationFormat>
  <Paragraphs>11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Century Gothic</vt:lpstr>
      <vt:lpstr>Wingdings 2</vt:lpstr>
      <vt:lpstr>Цитаты</vt:lpstr>
      <vt:lpstr>Привет расия</vt:lpstr>
      <vt:lpstr>Это я</vt:lpstr>
      <vt:lpstr>Мой проэкт «канцерт Шамана»</vt:lpstr>
      <vt:lpstr>Почему я решил сделать концерт Шамана?</vt:lpstr>
      <vt:lpstr>Штото из маево праэкта</vt:lpstr>
      <vt:lpstr>Что было сложного при создании?</vt:lpstr>
      <vt:lpstr>ВСЕМ ПОКА ПОКА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Пользователь</dc:creator>
  <cp:lastModifiedBy>Пользователь</cp:lastModifiedBy>
  <cp:revision>1</cp:revision>
  <dcterms:created xsi:type="dcterms:W3CDTF">2025-12-19T04:51:13Z</dcterms:created>
  <dcterms:modified xsi:type="dcterms:W3CDTF">2025-12-19T06:19:49Z</dcterms:modified>
</cp:coreProperties>
</file>