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58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245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2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46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75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99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53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9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37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56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62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5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877B0-BFDC-4440-9A45-9E924F82EFA1}" type="datetimeFigureOut">
              <a:rPr lang="ru-RU" smtClean="0"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3E4B9-7738-483D-82F8-AE6EB146A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509961"/>
            <a:ext cx="9144000" cy="1377627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920" y="121381"/>
            <a:ext cx="121110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088888888888888888888888888888888888888888888888888888888888888888888888888888888888888888888888888888888888888888888888888888888888888888888888888888888888888889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5019" y="1715998"/>
            <a:ext cx="4871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chemeClr val="accent2">
                    <a:lumMod val="75000"/>
                  </a:schemeClr>
                </a:solidFill>
              </a:rPr>
              <a:t>мой проект</a:t>
            </a: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920" y="5648241"/>
            <a:ext cx="1545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B050"/>
                </a:solidFill>
              </a:rPr>
              <a:t>Бизин</a:t>
            </a:r>
            <a:r>
              <a:rPr lang="ru-RU" dirty="0" smtClean="0">
                <a:solidFill>
                  <a:srgbClr val="00B050"/>
                </a:solidFill>
              </a:rPr>
              <a:t> Ярослав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40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7430" y="339865"/>
            <a:ext cx="5025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сейчас я пытаюсь создать банковское приложение  на </a:t>
            </a:r>
            <a:r>
              <a:rPr lang="en-US" dirty="0" smtClean="0">
                <a:solidFill>
                  <a:srgbClr val="FF0000"/>
                </a:solidFill>
              </a:rPr>
              <a:t>java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91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5972" y="954860"/>
            <a:ext cx="6659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До начала деланья банковского приложения мы еще изучили библиотеку </a:t>
            </a:r>
            <a:r>
              <a:rPr lang="en-US" dirty="0" err="1" smtClean="0">
                <a:solidFill>
                  <a:srgbClr val="FFC000"/>
                </a:solidFill>
              </a:rPr>
              <a:t>Scunner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и разобрались с классами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8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61169" y="1140977"/>
            <a:ext cx="752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Когда я делал проект у меня были трудности с классами но потом почти сразу я разобрался а остальное я вроде как понял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65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0315" y="4604368"/>
            <a:ext cx="8164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На данный момент оно недоделано но уже можно нажимать разные кнопки и будут высвечиваться разные окошки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1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A quick introduction to JavaScrip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55575" y="364142"/>
            <a:ext cx="114969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В этом приложении будут:</a:t>
            </a:r>
          </a:p>
          <a:p>
            <a:endParaRPr lang="ru-RU" dirty="0">
              <a:solidFill>
                <a:srgbClr val="FFC000"/>
              </a:solidFill>
            </a:endParaRPr>
          </a:p>
          <a:p>
            <a:r>
              <a:rPr lang="ru-RU" dirty="0" smtClean="0">
                <a:solidFill>
                  <a:srgbClr val="FFC000"/>
                </a:solidFill>
              </a:rPr>
              <a:t>Переводы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Платежи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История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Кредит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Ипотека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ru-RU" dirty="0" smtClean="0">
                <a:solidFill>
                  <a:srgbClr val="FFC000"/>
                </a:solidFill>
              </a:rPr>
              <a:t>Брокерский счет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Инвестиции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Подписки 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И еще слишком много всего</a:t>
            </a:r>
          </a:p>
        </p:txBody>
      </p:sp>
      <p:pic>
        <p:nvPicPr>
          <p:cNvPr id="5126" name="Picture 6" descr="БИК или наименование банка получателя что это и где его найти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3" t="20688" r="27256" b="9501"/>
          <a:stretch/>
        </p:blipFill>
        <p:spPr bwMode="auto">
          <a:xfrm>
            <a:off x="5502584" y="558351"/>
            <a:ext cx="4758117" cy="491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2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33996" y="2095837"/>
            <a:ext cx="7412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Спасибо за внимание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87055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65 бесплатных фонов для презентации –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9731" y="6793264"/>
            <a:ext cx="2492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 меня есть </a:t>
            </a:r>
            <a:r>
              <a:rPr lang="ru-RU" dirty="0" err="1" smtClean="0"/>
              <a:t>фойловый</a:t>
            </a:r>
            <a:r>
              <a:rPr lang="ru-RU" dirty="0" smtClean="0"/>
              <a:t> </a:t>
            </a:r>
            <a:r>
              <a:rPr lang="ru-RU" dirty="0" err="1" smtClean="0"/>
              <a:t>сейвар</a:t>
            </a:r>
            <a:r>
              <a:rPr lang="ru-RU" dirty="0" smtClean="0"/>
              <a:t> в </a:t>
            </a:r>
            <a:r>
              <a:rPr lang="ru-RU" dirty="0" err="1" smtClean="0"/>
              <a:t>берсерке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8677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94</Words>
  <Application>Microsoft Office PowerPoint</Application>
  <PresentationFormat>Широкоэкранный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2025-12-17T06:42:41Z</dcterms:created>
  <dcterms:modified xsi:type="dcterms:W3CDTF">2025-12-17T07:53:51Z</dcterms:modified>
</cp:coreProperties>
</file>