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Century Gothic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ibx7WtIK04J/Tjfw+/AlvHZJB+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CenturyGothic-regular.fntdata"/><Relationship Id="rId14" Type="http://schemas.openxmlformats.org/officeDocument/2006/relationships/slide" Target="slides/slide10.xml"/><Relationship Id="rId17" Type="http://schemas.openxmlformats.org/officeDocument/2006/relationships/font" Target="fonts/CenturyGothic-italic.fntdata"/><Relationship Id="rId16" Type="http://schemas.openxmlformats.org/officeDocument/2006/relationships/font" Target="fonts/CenturyGothic-bold.fntdata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CenturyGothic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91dc74672c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91dc74672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1dc74672c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1dc74672c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1751012" y="609601"/>
            <a:ext cx="8676222" cy="3200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751012" y="3886200"/>
            <a:ext cx="8676222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20"/>
              </a:spcBef>
              <a:spcAft>
                <a:spcPts val="0"/>
              </a:spcAft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анорамная фотография с подписью">
  <p:cSld name="Панорамная фотография с подписью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1141413" y="4732865"/>
            <a:ext cx="99060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/>
          <p:nvPr>
            <p:ph idx="2" type="pic"/>
          </p:nvPr>
        </p:nvSpPr>
        <p:spPr>
          <a:xfrm>
            <a:off x="1979612" y="932112"/>
            <a:ext cx="8225944" cy="3164976"/>
          </a:xfrm>
          <a:prstGeom prst="roundRect">
            <a:avLst>
              <a:gd fmla="val 4380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19"/>
          <p:cNvSpPr txBox="1"/>
          <p:nvPr>
            <p:ph idx="1" type="body"/>
          </p:nvPr>
        </p:nvSpPr>
        <p:spPr>
          <a:xfrm>
            <a:off x="1141413" y="5299603"/>
            <a:ext cx="99060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19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/>
          <p:nvPr>
            <p:ph type="title"/>
          </p:nvPr>
        </p:nvSpPr>
        <p:spPr>
          <a:xfrm>
            <a:off x="1141412" y="609601"/>
            <a:ext cx="9905999" cy="312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" type="body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20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Century Gothic"/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83" name="Google Shape;83;p21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Century Gothic"/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sp>
        <p:nvSpPr>
          <p:cNvPr id="84" name="Google Shape;84;p21"/>
          <p:cNvSpPr txBox="1"/>
          <p:nvPr>
            <p:ph type="title"/>
          </p:nvPr>
        </p:nvSpPr>
        <p:spPr>
          <a:xfrm>
            <a:off x="1446213" y="609601"/>
            <a:ext cx="9296398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" type="body"/>
          </p:nvPr>
        </p:nvSpPr>
        <p:spPr>
          <a:xfrm>
            <a:off x="1674812" y="3352800"/>
            <a:ext cx="8839202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Font typeface="Century Gothic"/>
              <a:buNone/>
              <a:defRPr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2" type="body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>
            <a:off x="1141412" y="3308581"/>
            <a:ext cx="9906000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1141410" y="4777381"/>
            <a:ext cx="9906001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Century Gothic"/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98" name="Google Shape;98;p23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Century Gothic"/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sp>
        <p:nvSpPr>
          <p:cNvPr id="99" name="Google Shape;99;p23"/>
          <p:cNvSpPr txBox="1"/>
          <p:nvPr>
            <p:ph type="title"/>
          </p:nvPr>
        </p:nvSpPr>
        <p:spPr>
          <a:xfrm>
            <a:off x="1446213" y="609601"/>
            <a:ext cx="9296398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" type="body"/>
          </p:nvPr>
        </p:nvSpPr>
        <p:spPr>
          <a:xfrm>
            <a:off x="1141412" y="3886200"/>
            <a:ext cx="9906000" cy="88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0" sz="2400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2" type="body"/>
          </p:nvPr>
        </p:nvSpPr>
        <p:spPr>
          <a:xfrm>
            <a:off x="1141411" y="4775200"/>
            <a:ext cx="99060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2" name="Google Shape;102;p23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type="title"/>
          </p:nvPr>
        </p:nvSpPr>
        <p:spPr>
          <a:xfrm>
            <a:off x="1141412" y="609601"/>
            <a:ext cx="9905999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" type="body"/>
          </p:nvPr>
        </p:nvSpPr>
        <p:spPr>
          <a:xfrm>
            <a:off x="1141412" y="3505200"/>
            <a:ext cx="99060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800"/>
              <a:buNone/>
              <a:defRPr b="0" sz="2800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24"/>
          <p:cNvSpPr txBox="1"/>
          <p:nvPr>
            <p:ph idx="2" type="body"/>
          </p:nvPr>
        </p:nvSpPr>
        <p:spPr>
          <a:xfrm>
            <a:off x="1141411" y="4343400"/>
            <a:ext cx="99060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9" name="Google Shape;109;p24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4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5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5"/>
          <p:cNvSpPr txBox="1"/>
          <p:nvPr>
            <p:ph idx="1" type="body"/>
          </p:nvPr>
        </p:nvSpPr>
        <p:spPr>
          <a:xfrm rot="5400000">
            <a:off x="4532312" y="-723899"/>
            <a:ext cx="3124201" cy="9905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5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5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/>
          <p:nvPr>
            <p:ph type="title"/>
          </p:nvPr>
        </p:nvSpPr>
        <p:spPr>
          <a:xfrm rot="5400000">
            <a:off x="7351354" y="2095143"/>
            <a:ext cx="5181601" cy="22105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6"/>
          <p:cNvSpPr txBox="1"/>
          <p:nvPr>
            <p:ph idx="1" type="body"/>
          </p:nvPr>
        </p:nvSpPr>
        <p:spPr>
          <a:xfrm rot="5400000">
            <a:off x="2322512" y="-571500"/>
            <a:ext cx="5181600" cy="75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26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6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600"/>
              </a:spcBef>
              <a:spcAft>
                <a:spcPts val="6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1751013" y="3308581"/>
            <a:ext cx="8686800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1751011" y="4777381"/>
            <a:ext cx="8686801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1141412" y="2666999"/>
            <a:ext cx="4876800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04800" lvl="3" marL="18288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5pPr>
            <a:lvl6pPr indent="-304800" lvl="5" marL="27432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algn="l">
              <a:spcBef>
                <a:spcPts val="600"/>
              </a:spcBef>
              <a:spcAft>
                <a:spcPts val="6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32" name="Google Shape;32;p13"/>
          <p:cNvSpPr txBox="1"/>
          <p:nvPr>
            <p:ph idx="2" type="body"/>
          </p:nvPr>
        </p:nvSpPr>
        <p:spPr>
          <a:xfrm>
            <a:off x="6170612" y="2667000"/>
            <a:ext cx="4876800" cy="31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04800" lvl="3" marL="18288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5pPr>
            <a:lvl6pPr indent="-304800" lvl="5" marL="27432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algn="l">
              <a:spcBef>
                <a:spcPts val="600"/>
              </a:spcBef>
              <a:spcAft>
                <a:spcPts val="6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33" name="Google Shape;33;p13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" type="body"/>
          </p:nvPr>
        </p:nvSpPr>
        <p:spPr>
          <a:xfrm>
            <a:off x="1429280" y="2658533"/>
            <a:ext cx="458893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1141412" y="3243262"/>
            <a:ext cx="4876800" cy="2547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04800" lvl="3" marL="18288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5pPr>
            <a:lvl6pPr indent="-304800" lvl="5" marL="27432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algn="l">
              <a:spcBef>
                <a:spcPts val="600"/>
              </a:spcBef>
              <a:spcAft>
                <a:spcPts val="6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40" name="Google Shape;40;p14"/>
          <p:cNvSpPr txBox="1"/>
          <p:nvPr>
            <p:ph idx="3" type="body"/>
          </p:nvPr>
        </p:nvSpPr>
        <p:spPr>
          <a:xfrm>
            <a:off x="6443133" y="2667000"/>
            <a:ext cx="460428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4"/>
          <p:cNvSpPr txBox="1"/>
          <p:nvPr>
            <p:ph idx="4" type="body"/>
          </p:nvPr>
        </p:nvSpPr>
        <p:spPr>
          <a:xfrm>
            <a:off x="6170612" y="3243262"/>
            <a:ext cx="4876801" cy="2547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indent="-330200" lvl="1" marL="9144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17500" lvl="2" marL="13716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3pPr>
            <a:lvl4pPr indent="-304800" lvl="3" marL="18288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5pPr>
            <a:lvl6pPr indent="-304800" lvl="5" marL="27432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algn="l">
              <a:spcBef>
                <a:spcPts val="6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algn="l">
              <a:spcBef>
                <a:spcPts val="600"/>
              </a:spcBef>
              <a:spcAft>
                <a:spcPts val="6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1141411" y="1600200"/>
            <a:ext cx="354912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5103812" y="609601"/>
            <a:ext cx="5943601" cy="51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30200" lvl="2" marL="1371600" algn="l">
              <a:spcBef>
                <a:spcPts val="6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17500" lvl="3" marL="18288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17500" lvl="5" marL="27432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6pPr>
            <a:lvl7pPr indent="-317500" lvl="6" marL="32004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7pPr>
            <a:lvl8pPr indent="-317500" lvl="7" marL="3657600" algn="l">
              <a:spcBef>
                <a:spcPts val="600"/>
              </a:spcBef>
              <a:spcAft>
                <a:spcPts val="0"/>
              </a:spcAft>
              <a:buSzPts val="1400"/>
              <a:buChar char="•"/>
              <a:defRPr sz="1400"/>
            </a:lvl8pPr>
            <a:lvl9pPr indent="-317500" lvl="8" marL="4114800" algn="l">
              <a:spcBef>
                <a:spcPts val="600"/>
              </a:spcBef>
              <a:spcAft>
                <a:spcPts val="600"/>
              </a:spcAft>
              <a:buSzPts val="1400"/>
              <a:buChar char="•"/>
              <a:defRPr sz="14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1141411" y="2971800"/>
            <a:ext cx="354912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1141411" y="1600200"/>
            <a:ext cx="533400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7433733" y="-18288"/>
            <a:ext cx="3276599" cy="69037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1141411" y="2971800"/>
            <a:ext cx="53340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6399212" y="5883275"/>
            <a:ext cx="914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1141412" y="5883275"/>
            <a:ext cx="5105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10742612" y="5883275"/>
            <a:ext cx="3225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i="0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1" i="0" sz="9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"/>
          <p:cNvSpPr txBox="1"/>
          <p:nvPr>
            <p:ph type="ctrTitle"/>
          </p:nvPr>
        </p:nvSpPr>
        <p:spPr>
          <a:xfrm>
            <a:off x="1751012" y="609601"/>
            <a:ext cx="8676222" cy="3200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ru-RU"/>
              <a:t>ТЕЛЕГРАМ БОТ</a:t>
            </a:r>
            <a:endParaRPr/>
          </a:p>
        </p:txBody>
      </p:sp>
      <p:sp>
        <p:nvSpPr>
          <p:cNvPr id="129" name="Google Shape;129;p1"/>
          <p:cNvSpPr txBox="1"/>
          <p:nvPr>
            <p:ph idx="1" type="subTitle"/>
          </p:nvPr>
        </p:nvSpPr>
        <p:spPr>
          <a:xfrm>
            <a:off x="1751012" y="3886200"/>
            <a:ext cx="8676222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ru-RU"/>
              <a:t>Делал: Скаблов Михаил Андреевич</a:t>
            </a:r>
            <a:endParaRPr/>
          </a:p>
        </p:txBody>
      </p:sp>
    </p:spTree>
  </p:cSld>
  <p:clrMapOvr>
    <a:masterClrMapping/>
  </p:clrMapOvr>
  <p:transition spd="med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/>
          <p:nvPr>
            <p:ph type="title"/>
          </p:nvPr>
        </p:nvSpPr>
        <p:spPr>
          <a:xfrm>
            <a:off x="1751013" y="3308581"/>
            <a:ext cx="8686800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ru-RU"/>
              <a:t>СПАСИБО ЗА ВНИМАНИЕ!</a:t>
            </a:r>
            <a:endParaRPr/>
          </a:p>
        </p:txBody>
      </p:sp>
      <p:sp>
        <p:nvSpPr>
          <p:cNvPr id="184" name="Google Shape;184;p8"/>
          <p:cNvSpPr txBox="1"/>
          <p:nvPr>
            <p:ph idx="1" type="body"/>
          </p:nvPr>
        </p:nvSpPr>
        <p:spPr>
          <a:xfrm>
            <a:off x="1751011" y="4777381"/>
            <a:ext cx="8686801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/>
              <a:t>Пожелайте удачи в новых проектах!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91dc74672c_0_17"/>
          <p:cNvSpPr txBox="1"/>
          <p:nvPr>
            <p:ph type="ctrTitle"/>
          </p:nvPr>
        </p:nvSpPr>
        <p:spPr>
          <a:xfrm>
            <a:off x="1751012" y="609601"/>
            <a:ext cx="8676300" cy="3200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ЖОЖА РЕФА НЕ БУДЕТ</a:t>
            </a:r>
            <a:endParaRPr/>
          </a:p>
        </p:txBody>
      </p:sp>
      <p:sp>
        <p:nvSpPr>
          <p:cNvPr id="135" name="Google Shape;135;g391dc74672c_0_17"/>
          <p:cNvSpPr txBox="1"/>
          <p:nvPr>
            <p:ph idx="1" type="subTitle"/>
          </p:nvPr>
        </p:nvSpPr>
        <p:spPr>
          <a:xfrm>
            <a:off x="1751012" y="3886200"/>
            <a:ext cx="8676300" cy="190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420"/>
              </a:spcBef>
              <a:spcAft>
                <a:spcPts val="600"/>
              </a:spcAft>
              <a:buNone/>
            </a:pPr>
            <a:r>
              <a:rPr lang="ru-RU"/>
              <a:t>мне запретили его делать</a:t>
            </a:r>
            <a:endParaRPr/>
          </a:p>
        </p:txBody>
      </p:sp>
      <p:pic>
        <p:nvPicPr>
          <p:cNvPr descr="it looks like a pixel art of a person 's feet . (источник: Tenor)" id="136" name="Google Shape;136;g391dc74672c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8000" y="822575"/>
            <a:ext cx="1334150" cy="177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91dc74672c_0_7"/>
          <p:cNvSpPr txBox="1"/>
          <p:nvPr>
            <p:ph type="title"/>
          </p:nvPr>
        </p:nvSpPr>
        <p:spPr>
          <a:xfrm>
            <a:off x="1141413" y="609600"/>
            <a:ext cx="9906000" cy="1905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трудности создания</a:t>
            </a:r>
            <a:endParaRPr/>
          </a:p>
        </p:txBody>
      </p:sp>
      <p:sp>
        <p:nvSpPr>
          <p:cNvPr id="142" name="Google Shape;142;g391dc74672c_0_7"/>
          <p:cNvSpPr txBox="1"/>
          <p:nvPr>
            <p:ph idx="1" type="body"/>
          </p:nvPr>
        </p:nvSpPr>
        <p:spPr>
          <a:xfrm>
            <a:off x="1141413" y="2666999"/>
            <a:ext cx="9906000" cy="3124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ru-RU"/>
              <a:t>я не знаю как я вообще его сделал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ru-RU"/>
              <a:t>ну это было нелегко особенно списывать анекдоты из гугла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ru-RU"/>
              <a:t>а если честно то я правда испытывал трудности в написании тех или иных кодов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lang="ru-RU"/>
              <a:t>О СЕБЕ</a:t>
            </a:r>
            <a:endParaRPr/>
          </a:p>
        </p:txBody>
      </p:sp>
      <p:sp>
        <p:nvSpPr>
          <p:cNvPr id="148" name="Google Shape;148;p2"/>
          <p:cNvSpPr txBox="1"/>
          <p:nvPr>
            <p:ph idx="1" type="body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1.мне 12 лет.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2. прогромированием я занимаюсь 2 года.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3.на бота у меня ушло более трех занятий.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4.я очень старался над своим проектом 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lang="ru-RU"/>
              <a:t>ЧТО МОЖЕТ МОЙ ТГ БОТ?</a:t>
            </a:r>
            <a:endParaRPr/>
          </a:p>
        </p:txBody>
      </p:sp>
      <p:sp>
        <p:nvSpPr>
          <p:cNvPr id="154" name="Google Shape;154;p3"/>
          <p:cNvSpPr txBox="1"/>
          <p:nvPr>
            <p:ph idx="1" type="body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Мой телеграм бот является развлекательным и не несет никакой пользы людям, но зато он рассказывает анекдоты. Он ничего кроме этого не умеет.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lang="ru-RU"/>
              <a:t>КАК ИМ ПОЛЬЗОВАТЬСЯ?</a:t>
            </a:r>
            <a:endParaRPr/>
          </a:p>
        </p:txBody>
      </p:sp>
      <p:sp>
        <p:nvSpPr>
          <p:cNvPr id="160" name="Google Shape;160;p4"/>
          <p:cNvSpPr txBox="1"/>
          <p:nvPr>
            <p:ph idx="1" type="body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Для того чтобы ваш бот начал рассказывать анекдоты нужно либо вводить команды по типу /anekdot14 для ознакомления со всеми командами нужно написать команду /help 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lang="ru-RU"/>
              <a:t>СКОЛЬКО АНЕКДОТОВ ОН МОЖЕТ РАССКАЗАТЬ?</a:t>
            </a:r>
            <a:endParaRPr/>
          </a:p>
        </p:txBody>
      </p:sp>
      <p:sp>
        <p:nvSpPr>
          <p:cNvPr id="166" name="Google Shape;166;p5"/>
          <p:cNvSpPr txBox="1"/>
          <p:nvPr>
            <p:ph idx="1" type="body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Мой бот имеет более 35 анекдотов. Черный юмор тоже имеется!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lang="ru-RU"/>
              <a:t>БЛАГОДАРНОСТИ </a:t>
            </a:r>
            <a:endParaRPr/>
          </a:p>
        </p:txBody>
      </p:sp>
      <p:sp>
        <p:nvSpPr>
          <p:cNvPr id="172" name="Google Shape;172;p6"/>
          <p:cNvSpPr txBox="1"/>
          <p:nvPr>
            <p:ph idx="1" type="body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Я бы хотел поблагодарить учителей которые мне все время помогали и google который все эти анекдоты мне диктовал.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 txBox="1"/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rPr lang="ru-RU"/>
              <a:t>ЗАКЛЮЧЕНИЕ</a:t>
            </a:r>
            <a:endParaRPr/>
          </a:p>
        </p:txBody>
      </p:sp>
      <p:sp>
        <p:nvSpPr>
          <p:cNvPr id="178" name="Google Shape;178;p7"/>
          <p:cNvSpPr txBox="1"/>
          <p:nvPr>
            <p:ph idx="1" type="body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ru-RU"/>
              <a:t>В заключении я бы хотел сказать что я очень старался над своим ботом и вложил в него много сил и нервов,а также я очень рад что его наконец закончил.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Сетка">
  <a:themeElements>
    <a:clrScheme name="Mesh">
      <a:dk1>
        <a:srgbClr val="000000"/>
      </a:dk1>
      <a:lt1>
        <a:srgbClr val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2025-12-17T04:44:28Z</dcterms:created>
  <dc:creator>gt</dc:creator>
</cp:coreProperties>
</file>