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91dc364d5c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91dc364d5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1dc364d5c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1dc364d5c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1dc364d5c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1dc364d5c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91dc364d5c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91dc364d5c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91dc364d5c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91dc364d5c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91dc364d5c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91dc364d5c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91dc364d5c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91dc364d5c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1692350" y="5833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Паркур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3103463" y="14221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Ермолов Савелий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9375" y="1923500"/>
            <a:ext cx="5504624" cy="281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2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себе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1.Люблю </a:t>
            </a:r>
            <a:r>
              <a:rPr lang="ru"/>
              <a:t>заниматься</a:t>
            </a:r>
            <a:r>
              <a:rPr lang="ru"/>
              <a:t> </a:t>
            </a:r>
            <a:r>
              <a:rPr lang="ru"/>
              <a:t>программированием.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2.Очень люблю гулять особенно летом,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3.Программирование это круто.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4.Мне НЕ НРАВИТСЯ! сильный холод.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паркуре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      В моём паркуре несколько этапов: Для новичков, для </a:t>
            </a:r>
            <a:r>
              <a:rPr lang="ru"/>
              <a:t>профессионалов,и самый сложный.</a:t>
            </a:r>
            <a:r>
              <a:rPr lang="ru"/>
              <a:t> </a:t>
            </a:r>
            <a:endParaRPr/>
          </a:p>
        </p:txBody>
      </p:sp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5725" y="2654050"/>
            <a:ext cx="4196574" cy="206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975" y="2124775"/>
            <a:ext cx="4020774" cy="190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Первый этап</a:t>
            </a:r>
            <a:endParaRPr/>
          </a:p>
        </p:txBody>
      </p:sp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357375" y="12374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Этот этап очень простой,его может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пройти</a:t>
            </a:r>
            <a:r>
              <a:rPr lang="ru"/>
              <a:t> даже нуб в паркуре.</a:t>
            </a:r>
            <a:endParaRPr/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2863" y="45650"/>
            <a:ext cx="3840200" cy="245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403147"/>
            <a:ext cx="4392675" cy="2740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5524" y="2792425"/>
            <a:ext cx="3195274" cy="222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Второй этап</a:t>
            </a:r>
            <a:endParaRPr/>
          </a:p>
        </p:txBody>
      </p:sp>
      <p:sp>
        <p:nvSpPr>
          <p:cNvPr id="116" name="Google Shape;116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Он немного сложнее есть </a:t>
            </a:r>
            <a:r>
              <a:rPr lang="ru"/>
              <a:t>стеклянный</a:t>
            </a:r>
            <a:r>
              <a:rPr lang="ru"/>
              <a:t> пол и паркур по мини блокам.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Сделан он из </a:t>
            </a:r>
            <a:r>
              <a:rPr lang="ru"/>
              <a:t>объектов Block и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Cylinder.</a:t>
            </a:r>
            <a:r>
              <a:rPr lang="ru"/>
              <a:t> </a:t>
            </a:r>
            <a:endParaRPr/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1" y="1613651"/>
            <a:ext cx="4572010" cy="22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78330"/>
            <a:ext cx="3956824" cy="200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Третий этап</a:t>
            </a:r>
            <a:endParaRPr/>
          </a:p>
        </p:txBody>
      </p:sp>
      <p:sp>
        <p:nvSpPr>
          <p:cNvPr id="124" name="Google Shape;124;p1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Этап стал больше, Теперь меняются блоки. Там есть </a:t>
            </a:r>
            <a:r>
              <a:rPr lang="ru"/>
              <a:t>обсидиановая часть. Он сделан из Block и Cylinder.</a:t>
            </a:r>
            <a:endParaRPr/>
          </a:p>
        </p:txBody>
      </p:sp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0820" y="1726087"/>
            <a:ext cx="3188500" cy="234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725" y="3018075"/>
            <a:ext cx="5171426" cy="177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Конечный этап</a:t>
            </a:r>
            <a:endParaRPr/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Он как первый простой, но в конце есть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Дом из камня. Он пустой но в нем поя–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вится самодельная кровать.</a:t>
            </a:r>
            <a:endParaRPr/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844" y="50525"/>
            <a:ext cx="4141126" cy="241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150" y="2698925"/>
            <a:ext cx="3629626" cy="216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5396" y="2654463"/>
            <a:ext cx="3595125" cy="225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</a:t>
            </a:r>
            <a:endParaRPr/>
          </a:p>
        </p:txBody>
      </p:sp>
      <p:sp>
        <p:nvSpPr>
          <p:cNvPr id="141" name="Google Shape;141;p20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