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123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2A9AC-3A14-4E74-90A6-6A23AFE18C6F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15FE-0ED9-4A05-86D3-DBA3C8685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77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2A9AC-3A14-4E74-90A6-6A23AFE18C6F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15FE-0ED9-4A05-86D3-DBA3C8685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59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2A9AC-3A14-4E74-90A6-6A23AFE18C6F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15FE-0ED9-4A05-86D3-DBA3C8685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807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2A9AC-3A14-4E74-90A6-6A23AFE18C6F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15FE-0ED9-4A05-86D3-DBA3C8685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588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2A9AC-3A14-4E74-90A6-6A23AFE18C6F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15FE-0ED9-4A05-86D3-DBA3C8685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8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2A9AC-3A14-4E74-90A6-6A23AFE18C6F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15FE-0ED9-4A05-86D3-DBA3C8685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753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2A9AC-3A14-4E74-90A6-6A23AFE18C6F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15FE-0ED9-4A05-86D3-DBA3C8685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30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2A9AC-3A14-4E74-90A6-6A23AFE18C6F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15FE-0ED9-4A05-86D3-DBA3C8685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094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2A9AC-3A14-4E74-90A6-6A23AFE18C6F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15FE-0ED9-4A05-86D3-DBA3C8685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64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2A9AC-3A14-4E74-90A6-6A23AFE18C6F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15FE-0ED9-4A05-86D3-DBA3C8685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936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2A9AC-3A14-4E74-90A6-6A23AFE18C6F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115FE-0ED9-4A05-86D3-DBA3C8685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69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A9AC-3A14-4E74-90A6-6A23AFE18C6F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115FE-0ED9-4A05-86D3-DBA3C8685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655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ПРИЛОЖЕНИЕ БАНКА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Майборода</a:t>
            </a:r>
            <a:r>
              <a:rPr lang="ru-RU" dirty="0" smtClean="0"/>
              <a:t> Захар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7753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ПРИЛОЖЕНИЕ БАНКА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Это обычное приложение для банка, похожее на другие реальные.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ru-RU" dirty="0" smtClean="0"/>
              <a:t>Проект ещё не </a:t>
            </a:r>
            <a:r>
              <a:rPr lang="ru-RU" dirty="0" err="1" smtClean="0"/>
              <a:t>доделаный</a:t>
            </a:r>
            <a:r>
              <a:rPr lang="ru-RU" dirty="0" smtClean="0"/>
              <a:t>, так как нужно сделать много оформления и функционала. Но всё это будет готово к концу учебного года и это будет полноценное функциональное приложение. </a:t>
            </a:r>
          </a:p>
        </p:txBody>
      </p:sp>
    </p:spTree>
    <p:extLst>
      <p:ext uri="{BB962C8B-B14F-4D97-AF65-F5344CB8AC3E}">
        <p14:creationId xmlns:p14="http://schemas.microsoft.com/office/powerpoint/2010/main" val="2564900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Какой функционал был использован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872207" cy="435133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Приложение сделано на </a:t>
            </a:r>
            <a:r>
              <a:rPr lang="en-US" sz="2000" dirty="0" smtClean="0"/>
              <a:t>Java </a:t>
            </a:r>
            <a:r>
              <a:rPr lang="ru-RU" sz="2000" dirty="0" smtClean="0"/>
              <a:t>через </a:t>
            </a:r>
            <a:r>
              <a:rPr lang="en-US" sz="2000" dirty="0" smtClean="0"/>
              <a:t>IntelliJ IDEA. </a:t>
            </a:r>
            <a:r>
              <a:rPr lang="ru-RU" sz="2000" dirty="0" smtClean="0"/>
              <a:t>Сами окна приложения с </a:t>
            </a:r>
            <a:r>
              <a:rPr lang="ru-RU" sz="2000" dirty="0" err="1" smtClean="0"/>
              <a:t>офомлением</a:t>
            </a:r>
            <a:r>
              <a:rPr lang="ru-RU" sz="2000" dirty="0" smtClean="0"/>
              <a:t> были созданы через </a:t>
            </a:r>
            <a:r>
              <a:rPr lang="en-US" sz="2000" dirty="0" err="1" smtClean="0"/>
              <a:t>SceneBuilder</a:t>
            </a:r>
            <a:r>
              <a:rPr lang="ru-RU" sz="2000" dirty="0" smtClean="0"/>
              <a:t>, потому что в нём легко </a:t>
            </a:r>
            <a:r>
              <a:rPr lang="ru-RU" sz="2000" dirty="0" err="1" smtClean="0"/>
              <a:t>работать.В</a:t>
            </a:r>
            <a:r>
              <a:rPr lang="ru-RU" sz="2000" dirty="0" smtClean="0"/>
              <a:t> </a:t>
            </a:r>
            <a:r>
              <a:rPr lang="en-US" sz="2000" dirty="0" err="1" smtClean="0"/>
              <a:t>SceneBuilder</a:t>
            </a:r>
            <a:r>
              <a:rPr lang="en-US" sz="2000" dirty="0" smtClean="0"/>
              <a:t> </a:t>
            </a:r>
            <a:r>
              <a:rPr lang="ru-RU" sz="2000" dirty="0" smtClean="0"/>
              <a:t>есть некоторые готовые элементы(кнопки, вставки текста и др.).А только </a:t>
            </a:r>
            <a:r>
              <a:rPr lang="ru-RU" sz="2000" dirty="0"/>
              <a:t>ч</a:t>
            </a:r>
            <a:r>
              <a:rPr lang="ru-RU" sz="2000" dirty="0" smtClean="0"/>
              <a:t>ерез </a:t>
            </a:r>
            <a:r>
              <a:rPr lang="ru-RU" sz="2000" dirty="0" err="1" smtClean="0"/>
              <a:t>яву</a:t>
            </a:r>
            <a:r>
              <a:rPr lang="ru-RU" sz="2000" dirty="0" smtClean="0"/>
              <a:t> кнопки и другой функционал были подключены друг к другу и заработали(опять же работает ещё не всё т.к. проект не готовый).</a:t>
            </a:r>
          </a:p>
          <a:p>
            <a:r>
              <a:rPr lang="ru-RU" sz="2000" dirty="0" smtClean="0"/>
              <a:t>Весь функционал был сделан так, что я сначала писал на </a:t>
            </a:r>
            <a:r>
              <a:rPr lang="ru-RU" sz="2000" dirty="0" err="1" smtClean="0"/>
              <a:t>яве</a:t>
            </a:r>
            <a:r>
              <a:rPr lang="ru-RU" sz="2000" dirty="0" smtClean="0"/>
              <a:t> функции, а потом подключал этот код к сделанным окнам, открывая их через </a:t>
            </a:r>
            <a:r>
              <a:rPr lang="ru-RU" sz="2000" dirty="0" err="1" smtClean="0"/>
              <a:t>яву</a:t>
            </a:r>
            <a:r>
              <a:rPr lang="ru-RU" sz="2000" dirty="0" smtClean="0"/>
              <a:t>( то есть просто вставлял действия в исходный код файлов окон)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943" y="1911539"/>
            <a:ext cx="1190791" cy="12574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5548" y="1646582"/>
            <a:ext cx="1221497" cy="17873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690" y="5372896"/>
            <a:ext cx="2467319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40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38745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2826" y="1876647"/>
            <a:ext cx="5382090" cy="185681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Чтобы всё заработало всегда должна быть эта вкладка кода, через неё запускается программа и открывается первое окно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14" y="1189016"/>
            <a:ext cx="1845007" cy="349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14" y="1538366"/>
            <a:ext cx="6220290" cy="273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7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9312" y="1825625"/>
            <a:ext cx="6204488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 этой вкладке кода создаются функции для слайдов, например функции кнопок и им даются названия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2259"/>
            <a:ext cx="5076302" cy="55857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76089" cy="12849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089" y="0"/>
            <a:ext cx="1731319" cy="32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7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810" y="1825625"/>
            <a:ext cx="10760990" cy="1308907"/>
          </a:xfrm>
        </p:spPr>
        <p:txBody>
          <a:bodyPr/>
          <a:lstStyle/>
          <a:p>
            <a:r>
              <a:rPr lang="ru-RU" dirty="0" smtClean="0"/>
              <a:t>Вписывая эти названия функций в код кнопок они начинают работать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10" y="3096506"/>
            <a:ext cx="1730619" cy="3016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10" y="3393759"/>
            <a:ext cx="10368097" cy="10938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9156" y="4501281"/>
            <a:ext cx="75360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 например в этом куске кода.</a:t>
            </a:r>
          </a:p>
          <a:p>
            <a:r>
              <a:rPr lang="ru-RU" sz="2800" dirty="0" smtClean="0"/>
              <a:t>Кнопке с названием «КЭШБЭК И ВЫГОДА» присваивают одну </a:t>
            </a:r>
            <a:r>
              <a:rPr lang="ru-RU" sz="2800" dirty="0" err="1" smtClean="0"/>
              <a:t>изфункций</a:t>
            </a:r>
            <a:r>
              <a:rPr lang="ru-RU" sz="2800" dirty="0" smtClean="0"/>
              <a:t> 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9678691" y="3836392"/>
            <a:ext cx="11624" cy="12902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411704" y="5147612"/>
            <a:ext cx="2533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Вот название функции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042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Окна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168" y="3214891"/>
            <a:ext cx="5096339" cy="43513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507" y="2165937"/>
            <a:ext cx="5276401" cy="40204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168" y="448005"/>
            <a:ext cx="4491452" cy="27668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37868" y="1308228"/>
            <a:ext cx="5418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Вот скриншоты некоторых окон</a:t>
            </a:r>
          </a:p>
        </p:txBody>
      </p:sp>
    </p:spTree>
    <p:extLst>
      <p:ext uri="{BB962C8B-B14F-4D97-AF65-F5344CB8AC3E}">
        <p14:creationId xmlns:p14="http://schemas.microsoft.com/office/powerpoint/2010/main" val="2246089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700" y="728658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925" y="2125433"/>
            <a:ext cx="3347150" cy="3980834"/>
          </a:xfrm>
        </p:spPr>
      </p:pic>
    </p:spTree>
    <p:extLst>
      <p:ext uri="{BB962C8B-B14F-4D97-AF65-F5344CB8AC3E}">
        <p14:creationId xmlns:p14="http://schemas.microsoft.com/office/powerpoint/2010/main" val="16531571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227</Words>
  <Application>Microsoft Office PowerPoint</Application>
  <PresentationFormat>Широкоэкранный</PresentationFormat>
  <Paragraphs>18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ПРИЛОЖЕНИЕ БАНКА</vt:lpstr>
      <vt:lpstr>ПРОЕКТ ПРИЛОЖЕНИЕ БАНКА</vt:lpstr>
      <vt:lpstr>Какой функционал был использован</vt:lpstr>
      <vt:lpstr>Код</vt:lpstr>
      <vt:lpstr>Презентация PowerPoint</vt:lpstr>
      <vt:lpstr>Презентация PowerPoint</vt:lpstr>
      <vt:lpstr>Окна</vt:lpstr>
      <vt:lpstr>Спасибо за внимание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ПРИЛОЖЕНИЕ БАНКА</dc:title>
  <dc:creator>368-6</dc:creator>
  <cp:lastModifiedBy>368-6</cp:lastModifiedBy>
  <cp:revision>8</cp:revision>
  <dcterms:created xsi:type="dcterms:W3CDTF">2025-12-13T08:42:05Z</dcterms:created>
  <dcterms:modified xsi:type="dcterms:W3CDTF">2025-12-13T10:14:47Z</dcterms:modified>
</cp:coreProperties>
</file>