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8E8DE1A-7373-4D3D-AC9F-2A92A8FB26DA}">
          <p14:sldIdLst>
            <p14:sldId id="256"/>
          </p14:sldIdLst>
        </p14:section>
        <p14:section name="Раздел без заголовка" id="{4B1E7121-EC98-4A48-901E-9F799C48EA4D}">
          <p14:sldIdLst>
            <p14:sldId id="257"/>
            <p14:sldId id="258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3C9E3-C292-1FC4-5226-07C13E91D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F5EB211-0880-F2BD-0909-C7EFD2136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C26177-D90F-8B4A-25FE-D33F6C4F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1EB9F5-E89D-BF36-9D75-05C9DE464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DC3529-7D4D-991A-C986-B648BAAB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12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7C749A-2254-64E7-1FC8-AAA884CAD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D3B1AD-017B-1FD7-8758-917B8B89C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DABDB8-17FF-6D88-272B-F2FCB4210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AC7BC9-E00D-937D-9641-DB33B07E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ACD186-08AF-281F-0A01-50668E74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3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AE6696-6C48-B7EA-515B-ACBEF571B4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7D6A46D-16E2-7553-421B-16F6D9504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FC60CD-6279-24C9-C651-C257F741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3CD17F-530B-8DF9-688C-EBEA862BF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292CDC-21EA-D7ED-56BC-D58BD2C16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4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27DBE-FFD7-4875-6489-F4463018B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9F3F75-F70B-35CF-A7FC-E93415C83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A1635-745F-2254-50E8-E6BDA5E3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7DD318-3DFE-5100-AEDA-BE10334A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9C9D56-DA49-1D4F-3DEC-D0A21A32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81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4A089-45C5-B1AF-263B-13712F367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595D51-B47D-159E-3DD9-81BE85407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D0CA4A-79B7-3D83-0C58-DAB58799C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8DA55F-518C-C4A4-65ED-20F08B8B2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75DCC4-C4ED-F9AE-09D9-AA4FC3F6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2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D175E-F22E-0D12-5ACB-15A294FAA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EDBF89-AE5F-F14C-44D9-374E0000A8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A5D931-D183-083F-B7E1-456145113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B5A5D8-6204-5FB4-3BB4-5177427A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C2FFC9-3090-F0F4-03E6-ACF6FB31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F2DC7B-965B-5935-E289-E4AB28B39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913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C4A84-8E4A-8F57-775B-340461B98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B15A8F-F4C2-2A48-5BFE-BC766B3D6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65D115-B297-A8B3-BCE5-AC65C17E6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87477A-BDE8-461B-B388-33B1AA973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7A267A-B91D-39A0-069E-76F0B951DE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F31609D-955E-8666-03A5-219154841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7F9A135-AC1D-8055-D032-7870333C2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3B2172-CA7F-3AF6-7518-474015696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7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6D211-7833-F91B-F7B1-857C7352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00B3A0-0F39-1307-AB39-402CCA98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AE0CF3-1A14-51DF-512E-8899A9A57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B98760-D825-F411-7444-876A9DF0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6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917D05-1751-3724-0DC4-C6ED893A8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1AD553-D150-5CBE-59B1-48EBB1AAB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9F72BF-BB97-A65D-2991-DD740860F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1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CDDC8-2218-BA77-AB3C-1A53C5D75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0FB1ED-94F4-E482-EF0B-D80A15935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F074FF-3866-A828-EF8F-9D119BCD5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058DE3-DA08-8D4C-489A-8D437E3A7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2D520A-916E-7776-A528-66852618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876680-745E-98FC-5DB7-AE5FA7884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51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23DB4-F648-779E-B548-794A7684E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A534FB-A9CD-585C-778C-7A70A666B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882A5C-D153-E81D-4B28-257491A38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29173A-76B4-77E6-7360-6C5F86E52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C5FC75-5E74-A6F7-DDF6-CEBA6DBE6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931B4-D139-7A57-D178-4D72C7A8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94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54FFF-1500-DDB0-4911-70938A5A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812734-55FE-1151-B8D4-5893E4963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3CAD33-3864-E122-1EB8-4B3590529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98033-71A6-4DB1-9B8C-3C452D20080A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D6BE7-1AC1-B41E-0C2D-29E308DC5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6E31E-C3F8-D9EF-25EE-1F05B179A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E057-5FAA-4883-B7FE-AB146075B6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8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A3B1FB-8312-BC70-B7C3-8BEFEA71C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710" y="1799302"/>
            <a:ext cx="9144000" cy="1456660"/>
          </a:xfrm>
        </p:spPr>
        <p:txBody>
          <a:bodyPr>
            <a:normAutofit/>
          </a:bodyPr>
          <a:lstStyle/>
          <a:p>
            <a:r>
              <a:rPr lang="ru-RU" dirty="0"/>
              <a:t>Мой проект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3B0F07-3BC8-BFE8-97A5-03C1E039E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6232" y="5445585"/>
            <a:ext cx="9144000" cy="674995"/>
          </a:xfrm>
        </p:spPr>
        <p:txBody>
          <a:bodyPr>
            <a:noAutofit/>
          </a:bodyPr>
          <a:lstStyle/>
          <a:p>
            <a:pPr algn="r"/>
            <a:r>
              <a:rPr lang="ru-RU" sz="4000" b="1" dirty="0">
                <a:latin typeface="+mj-lt"/>
              </a:rPr>
              <a:t>Тимофей Савушкин</a:t>
            </a:r>
          </a:p>
        </p:txBody>
      </p:sp>
    </p:spTree>
    <p:extLst>
      <p:ext uri="{BB962C8B-B14F-4D97-AF65-F5344CB8AC3E}">
        <p14:creationId xmlns:p14="http://schemas.microsoft.com/office/powerpoint/2010/main" val="166710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C4FC2-7D12-EFFF-24CA-BCD28EC19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про меня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887320-D7D7-A93A-E572-A5CFF172A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1374" y="1810877"/>
            <a:ext cx="64770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Я хотел рассказать, что я люблю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/>
              <a:t>Кушать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/>
              <a:t>Делать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83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94FE7-9FC3-1496-4F88-B5DA8987A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 решил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8EB905-3AA5-CDBE-9B4E-0EB225C9E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Рассказать о себе</a:t>
            </a:r>
          </a:p>
          <a:p>
            <a:r>
              <a:rPr lang="ru-RU" dirty="0"/>
              <a:t>Сделать мультик </a:t>
            </a:r>
          </a:p>
          <a:p>
            <a:r>
              <a:rPr lang="ru-RU" dirty="0"/>
              <a:t>Сделать  игру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BFE55B-9207-DB64-EE38-B4CC977C2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321" y="1453553"/>
            <a:ext cx="57331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80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136FC-5F37-B819-B412-14D6D55D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Выдуманный друг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9DB9B-0DC9-8FD9-0789-90B82F4E8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Его зовут Саша ему 6</a:t>
            </a:r>
          </a:p>
          <a:p>
            <a:pPr marL="0" indent="0">
              <a:buNone/>
            </a:pPr>
            <a:r>
              <a:rPr lang="ru-RU" dirty="0"/>
              <a:t>Он оранжевого цвета И РОСТОМ С ЁЖИКА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46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EC5C4-2959-99D4-6A08-ABC56D56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ЧЕМУ Я НАУЧИЛСЯ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9E06F-4235-D25E-4D00-61309C0FF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Делать мультики</a:t>
            </a:r>
          </a:p>
          <a:p>
            <a:r>
              <a:rPr lang="ru-RU" dirty="0"/>
              <a:t>Двигать персонаж</a:t>
            </a:r>
          </a:p>
          <a:p>
            <a:r>
              <a:rPr lang="ru-RU" dirty="0"/>
              <a:t>Добавлять музыку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800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Широкоэкранный</PresentationFormat>
  <Paragraphs>20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Мой проект</vt:lpstr>
      <vt:lpstr>Проект про меня</vt:lpstr>
      <vt:lpstr>Я решил</vt:lpstr>
      <vt:lpstr>Выдуманный друг</vt:lpstr>
      <vt:lpstr>ЧЕМУ Я НАУЧИЛСЯ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</cp:revision>
  <dcterms:created xsi:type="dcterms:W3CDTF">2025-12-13T09:05:17Z</dcterms:created>
  <dcterms:modified xsi:type="dcterms:W3CDTF">2025-12-13T09:05:23Z</dcterms:modified>
</cp:coreProperties>
</file>