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75" d="100"/>
          <a:sy n="75" d="100"/>
        </p:scale>
        <p:origin x="1776" y="1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7A82709-76AF-4EFD-87CE-DE83CCAE03C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1C2928B-21F7-4C5D-A167-83084B11DC70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94940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2709-76AF-4EFD-87CE-DE83CCAE03C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928B-21F7-4C5D-A167-83084B11D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905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2709-76AF-4EFD-87CE-DE83CCAE03C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928B-21F7-4C5D-A167-83084B11D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720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2709-76AF-4EFD-87CE-DE83CCAE03C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928B-21F7-4C5D-A167-83084B11D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947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7A82709-76AF-4EFD-87CE-DE83CCAE03C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1C2928B-21F7-4C5D-A167-83084B11DC70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1591937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2709-76AF-4EFD-87CE-DE83CCAE03C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928B-21F7-4C5D-A167-83084B11D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33049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2709-76AF-4EFD-87CE-DE83CCAE03C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928B-21F7-4C5D-A167-83084B11D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12835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2709-76AF-4EFD-87CE-DE83CCAE03C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928B-21F7-4C5D-A167-83084B11D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329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2709-76AF-4EFD-87CE-DE83CCAE03C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928B-21F7-4C5D-A167-83084B11D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169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E7A82709-76AF-4EFD-87CE-DE83CCAE03C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91C2928B-21F7-4C5D-A167-83084B11DC7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771470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E7A82709-76AF-4EFD-87CE-DE83CCAE03C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91C2928B-21F7-4C5D-A167-83084B11D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036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7A82709-76AF-4EFD-87CE-DE83CCAE03C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1C2928B-21F7-4C5D-A167-83084B11DC7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96893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err="1" smtClean="0">
                <a:latin typeface="Cooper Black" panose="0208090404030B020404" pitchFamily="18" charset="0"/>
              </a:rPr>
              <a:t>Chto</a:t>
            </a:r>
            <a:r>
              <a:rPr lang="en-US" sz="4800" dirty="0" smtClean="0">
                <a:latin typeface="Cooper Black" panose="0208090404030B020404" pitchFamily="18" charset="0"/>
              </a:rPr>
              <a:t> to </a:t>
            </a:r>
            <a:r>
              <a:rPr lang="en-US" sz="4800" dirty="0" err="1" smtClean="0">
                <a:latin typeface="Cooper Black" panose="0208090404030B020404" pitchFamily="18" charset="0"/>
              </a:rPr>
              <a:t>tipo</a:t>
            </a:r>
            <a:r>
              <a:rPr lang="en-US" sz="4800" dirty="0" smtClean="0">
                <a:latin typeface="Cooper Black" panose="0208090404030B020404" pitchFamily="18" charset="0"/>
              </a:rPr>
              <a:t> subway surfers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652" y="7169776"/>
            <a:ext cx="170448" cy="14542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277143" y="4446502"/>
            <a:ext cx="10318418" cy="4394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/>
              <a:t>Антон </a:t>
            </a:r>
            <a:r>
              <a:rPr lang="ru-RU" sz="1800" dirty="0" err="1" smtClean="0"/>
              <a:t>кирьянов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7230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836377" y="-1835312"/>
            <a:ext cx="10318418" cy="4394988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Bahnschrift SemiBold Condensed" panose="020B0502040204020203" pitchFamily="34" charset="0"/>
              </a:rPr>
              <a:t> Цель:</a:t>
            </a:r>
            <a:endParaRPr lang="ru-RU" sz="4800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652" y="7169776"/>
            <a:ext cx="170448" cy="14542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2758147" y="-1198013"/>
            <a:ext cx="10318418" cy="4394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/>
              <a:t>             </a:t>
            </a:r>
            <a:r>
              <a:rPr lang="ru-RU" sz="2400" dirty="0" smtClean="0">
                <a:latin typeface="Bahnschrift SemiBold Condensed" panose="020B0502040204020203" pitchFamily="34" charset="0"/>
              </a:rPr>
              <a:t>Сделать свою крутую игру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6329" y="1091684"/>
            <a:ext cx="31053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Bahnschrift SemiBold Condensed" panose="020B0502040204020203" pitchFamily="34" charset="0"/>
              </a:rPr>
              <a:t>Идея проекта:</a:t>
            </a:r>
            <a:endParaRPr lang="ru-RU" sz="4800" dirty="0">
              <a:latin typeface="Bahnschrift SemiBold Condensed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528" y="1922681"/>
            <a:ext cx="17625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Bahnschrift SemiBold Condensed" panose="020B0502040204020203" pitchFamily="34" charset="0"/>
              </a:rPr>
              <a:t>отсутстует</a:t>
            </a:r>
            <a:endParaRPr lang="ru-RU" sz="2400" dirty="0">
              <a:latin typeface="Bahnschrift SemiBold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14404" y="7282934"/>
            <a:ext cx="70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cloud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66329" y="2365978"/>
            <a:ext cx="34952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Bahnschrift SemiBold Condensed" panose="020B0502040204020203" pitchFamily="34" charset="0"/>
              </a:rPr>
              <a:t>Сюжет проекта:</a:t>
            </a:r>
            <a:endParaRPr lang="ru-RU" sz="4800" dirty="0">
              <a:latin typeface="Bahnschrift SemiBold Condensed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2528" y="3187791"/>
            <a:ext cx="17625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Bahnschrift SemiBold Condensed" panose="020B0502040204020203" pitchFamily="34" charset="0"/>
              </a:rPr>
              <a:t>отсутстует</a:t>
            </a:r>
            <a:endParaRPr lang="ru-RU" sz="2400" dirty="0"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75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839135" y="-1843333"/>
            <a:ext cx="10318418" cy="4394988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Bahnschrift SemiBold Condensed" panose="020B0502040204020203" pitchFamily="34" charset="0"/>
              </a:rPr>
              <a:t> </a:t>
            </a:r>
            <a:r>
              <a:rPr lang="ru-RU" sz="4800" dirty="0" smtClean="0">
                <a:latin typeface="Bahnschrift SemiBold Condensed" panose="020B0502040204020203" pitchFamily="34" charset="0"/>
              </a:rPr>
              <a:t>скриншоты из игры</a:t>
            </a:r>
            <a:r>
              <a:rPr lang="ru-RU" sz="4800" dirty="0" smtClean="0">
                <a:latin typeface="Bahnschrift SemiBold Condensed" panose="020B0502040204020203" pitchFamily="34" charset="0"/>
              </a:rPr>
              <a:t>:</a:t>
            </a:r>
            <a:endParaRPr lang="ru-RU" sz="4800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652" y="7169776"/>
            <a:ext cx="170448" cy="14542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14404" y="7282934"/>
            <a:ext cx="70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cloud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883" y="819254"/>
            <a:ext cx="11429653" cy="28864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84" y="3822186"/>
            <a:ext cx="11429653" cy="303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532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141303" y="-1867397"/>
            <a:ext cx="10318418" cy="4394988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Bahnschrift SemiBold Condensed" panose="020B0502040204020203" pitchFamily="34" charset="0"/>
              </a:rPr>
              <a:t> </a:t>
            </a:r>
            <a:r>
              <a:rPr lang="ru-RU" sz="4800" dirty="0" smtClean="0">
                <a:latin typeface="Bahnschrift SemiBold Condensed" panose="020B0502040204020203" pitchFamily="34" charset="0"/>
              </a:rPr>
              <a:t>как была создана игра:</a:t>
            </a:r>
            <a:endParaRPr lang="ru-RU" sz="4800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652" y="7169776"/>
            <a:ext cx="170448" cy="14542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14404" y="7282934"/>
            <a:ext cx="70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cloud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25116" y="665747"/>
            <a:ext cx="7178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Bahnschrift SemiBold Condensed" panose="020B0502040204020203" pitchFamily="34" charset="0"/>
              </a:rPr>
              <a:t>Игра создана с помощью редактора </a:t>
            </a:r>
            <a:r>
              <a:rPr lang="en-US" sz="2400" dirty="0" smtClean="0">
                <a:latin typeface="Bahnschrift SemiBold Condensed" panose="020B0502040204020203" pitchFamily="34" charset="0"/>
              </a:rPr>
              <a:t>unity</a:t>
            </a:r>
            <a:r>
              <a:rPr lang="ru-RU" sz="2400" dirty="0" smtClean="0">
                <a:latin typeface="Bahnschrift SemiBold Condensed" panose="020B0502040204020203" pitchFamily="34" charset="0"/>
              </a:rPr>
              <a:t> а программирование делалось через код</a:t>
            </a:r>
            <a:endParaRPr lang="ru-RU" sz="2400" dirty="0">
              <a:latin typeface="Bahnschrift SemiBold Condensed" panose="020B0502040204020203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-139700"/>
            <a:ext cx="10315073" cy="41959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 smtClean="0">
                <a:latin typeface="Bahnschrift SemiBold Condensed" panose="020B0502040204020203" pitchFamily="34" charset="0"/>
              </a:rPr>
              <a:t> </a:t>
            </a:r>
            <a:r>
              <a:rPr lang="ru-RU" sz="2800" dirty="0" smtClean="0">
                <a:latin typeface="Bahnschrift SemiBold Condensed" panose="020B0502040204020203" pitchFamily="34" charset="0"/>
              </a:rPr>
              <a:t>объяснение самого важного кода(движение игрока и врагов):</a:t>
            </a:r>
            <a:endParaRPr lang="ru-RU" sz="2800" dirty="0"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77" y="2527591"/>
            <a:ext cx="2762599" cy="433040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86100" y="2839367"/>
            <a:ext cx="927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Код врага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</a:t>
            </a:r>
            <a:endParaRPr lang="ru-RU" dirty="0" smtClean="0">
              <a:sym typeface="Wingdings" panose="05000000000000000000" pitchFamily="2" charset="2"/>
            </a:endParaRPr>
          </a:p>
          <a:p>
            <a:r>
              <a:rPr lang="ru-RU" dirty="0" smtClean="0">
                <a:sym typeface="Wingdings" panose="05000000000000000000" pitchFamily="2" charset="2"/>
              </a:rPr>
              <a:t>Код игрока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--&gt;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200" y="2527591"/>
            <a:ext cx="4038600" cy="4330409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8148415" y="2527591"/>
            <a:ext cx="4043585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/>
              <a:t>Объяснение кода врага (</a:t>
            </a:r>
            <a:r>
              <a:rPr lang="ru-RU" sz="700" dirty="0" err="1"/>
              <a:t>block.cs</a:t>
            </a:r>
            <a:r>
              <a:rPr lang="ru-RU" sz="700" dirty="0"/>
              <a:t>)</a:t>
            </a:r>
          </a:p>
          <a:p>
            <a:r>
              <a:rPr lang="ru-RU" sz="700" dirty="0"/>
              <a:t>Скрипт </a:t>
            </a:r>
            <a:r>
              <a:rPr lang="ru-RU" sz="700" dirty="0" err="1"/>
              <a:t>block.cs</a:t>
            </a:r>
            <a:r>
              <a:rPr lang="ru-RU" sz="700" dirty="0"/>
              <a:t> отвечает за поведение врага или препятствия в игре. Враг движется по направлению к игроку — а именно вдоль отрицательной оси Z — с постоянной скоростью, заданной переменной </a:t>
            </a:r>
            <a:r>
              <a:rPr lang="ru-RU" sz="700" dirty="0" err="1"/>
              <a:t>speed</a:t>
            </a:r>
            <a:r>
              <a:rPr lang="ru-RU" sz="700" dirty="0"/>
              <a:t>. Каждый кадр его положение обновляется с помощью метода </a:t>
            </a:r>
            <a:r>
              <a:rPr lang="ru-RU" sz="700" dirty="0" err="1"/>
              <a:t>Translate</a:t>
            </a:r>
            <a:r>
              <a:rPr lang="ru-RU" sz="700" dirty="0"/>
              <a:t>, что создаёт плавное перемещение.</a:t>
            </a:r>
          </a:p>
          <a:p>
            <a:endParaRPr lang="ru-RU" sz="700" dirty="0"/>
          </a:p>
          <a:p>
            <a:r>
              <a:rPr lang="ru-RU" sz="700" dirty="0"/>
              <a:t>Кроме движения, скрипт отслеживает, когда враг покидает видимую зону (координата Z становится меньше –10). В этот момент объект уничтожается, но сразу же на замену ему создаётся новый враг — с помощью команды </a:t>
            </a:r>
            <a:r>
              <a:rPr lang="ru-RU" sz="700" dirty="0" err="1"/>
              <a:t>Instantiate</a:t>
            </a:r>
            <a:r>
              <a:rPr lang="ru-RU" sz="700" dirty="0"/>
              <a:t>. Новый враг появляется в одной из трёх случайных позиций: слева, по центру или справа. Это достигается с помощью генератора случайных чисел </a:t>
            </a:r>
            <a:r>
              <a:rPr lang="ru-RU" sz="700" dirty="0" err="1"/>
              <a:t>Random.Range</a:t>
            </a:r>
            <a:r>
              <a:rPr lang="ru-RU" sz="700" dirty="0"/>
              <a:t>(1, 4).</a:t>
            </a:r>
          </a:p>
          <a:p>
            <a:endParaRPr lang="ru-RU" sz="700" dirty="0"/>
          </a:p>
          <a:p>
            <a:r>
              <a:rPr lang="ru-RU" sz="700" dirty="0"/>
              <a:t>Важная особенность: каждый раз при появлении нового врага его скорость немного увеличивается (</a:t>
            </a:r>
            <a:r>
              <a:rPr lang="ru-RU" sz="700" dirty="0" err="1"/>
              <a:t>speed</a:t>
            </a:r>
            <a:r>
              <a:rPr lang="ru-RU" sz="700" dirty="0"/>
              <a:t> += 0.2f). Это постепенно повышает сложность игры — чем дольше игрок выживает, тем быстрее летят враги.</a:t>
            </a:r>
          </a:p>
          <a:p>
            <a:endParaRPr lang="ru-RU" sz="700" dirty="0"/>
          </a:p>
          <a:p>
            <a:r>
              <a:rPr lang="ru-RU" sz="700" dirty="0"/>
              <a:t>Таким образом, скрипт реализует систему бесконечного потока врагов с прогрессивным усложнением, что характерно для аркадных и </a:t>
            </a:r>
            <a:r>
              <a:rPr lang="ru-RU" sz="700" dirty="0" err="1"/>
              <a:t>раннер</a:t>
            </a:r>
            <a:r>
              <a:rPr lang="ru-RU" sz="700" dirty="0"/>
              <a:t>-игр.</a:t>
            </a:r>
          </a:p>
          <a:p>
            <a:endParaRPr lang="ru-RU" sz="700" dirty="0"/>
          </a:p>
          <a:p>
            <a:r>
              <a:rPr lang="ru-RU" sz="700" dirty="0"/>
              <a:t>Объяснение кода игрока (</a:t>
            </a:r>
            <a:r>
              <a:rPr lang="ru-RU" sz="700" dirty="0" err="1"/>
              <a:t>MovePlayer.cs</a:t>
            </a:r>
            <a:r>
              <a:rPr lang="ru-RU" sz="700" dirty="0"/>
              <a:t>)</a:t>
            </a:r>
          </a:p>
          <a:p>
            <a:r>
              <a:rPr lang="ru-RU" sz="700" dirty="0"/>
              <a:t>Скрипт </a:t>
            </a:r>
            <a:r>
              <a:rPr lang="ru-RU" sz="700" dirty="0" err="1"/>
              <a:t>MovePlayer.cs</a:t>
            </a:r>
            <a:r>
              <a:rPr lang="ru-RU" sz="700" dirty="0"/>
              <a:t> управляет главным персонажем. Игрок может двигаться влево и вправо с помощью стандартного ввода — например, стрелок на клавиатуре. Это реализовано через функцию </a:t>
            </a:r>
            <a:r>
              <a:rPr lang="ru-RU" sz="700" dirty="0" err="1"/>
              <a:t>Input.GetAxis</a:t>
            </a:r>
            <a:r>
              <a:rPr lang="ru-RU" sz="700" dirty="0"/>
              <a:t>("</a:t>
            </a:r>
            <a:r>
              <a:rPr lang="ru-RU" sz="700" dirty="0" err="1"/>
              <a:t>Horizontal</a:t>
            </a:r>
            <a:r>
              <a:rPr lang="ru-RU" sz="700" dirty="0"/>
              <a:t>"), которая возвращает значение от –1 до 1 в зависимости от нажатой клавиши. Движение происходит плавно благодаря умножению на </a:t>
            </a:r>
            <a:r>
              <a:rPr lang="ru-RU" sz="700" dirty="0" err="1"/>
              <a:t>Time.deltaTime</a:t>
            </a:r>
            <a:r>
              <a:rPr lang="ru-RU" sz="700" dirty="0"/>
              <a:t>, что делает его независимым от частоты кадров.</a:t>
            </a:r>
          </a:p>
          <a:p>
            <a:endParaRPr lang="ru-RU" sz="700" dirty="0"/>
          </a:p>
          <a:p>
            <a:r>
              <a:rPr lang="ru-RU" sz="700" dirty="0"/>
              <a:t>Помимо перемещения, скрипт обрабатывает столкновения с другими объектами через метод </a:t>
            </a:r>
            <a:r>
              <a:rPr lang="ru-RU" sz="700" dirty="0" err="1"/>
              <a:t>OnCollisionEnter</a:t>
            </a:r>
            <a:r>
              <a:rPr lang="ru-RU" sz="700" dirty="0"/>
              <a:t>. Здесь реализованы две ключевые механики:</a:t>
            </a:r>
          </a:p>
          <a:p>
            <a:endParaRPr lang="ru-RU" sz="700" dirty="0"/>
          </a:p>
          <a:p>
            <a:r>
              <a:rPr lang="ru-RU" sz="700" dirty="0"/>
              <a:t>Столкновение с врагом (объект с тегом "</a:t>
            </a:r>
            <a:r>
              <a:rPr lang="ru-RU" sz="700" dirty="0" err="1"/>
              <a:t>Enemy</a:t>
            </a:r>
            <a:r>
              <a:rPr lang="ru-RU" sz="700" dirty="0"/>
              <a:t>") — немедленно завершает игру: загружается сцена с названием "</a:t>
            </a:r>
            <a:r>
              <a:rPr lang="ru-RU" sz="700" dirty="0" err="1"/>
              <a:t>prosral</a:t>
            </a:r>
            <a:r>
              <a:rPr lang="ru-RU" sz="700" dirty="0"/>
              <a:t>", что означает проигрыш.</a:t>
            </a:r>
          </a:p>
          <a:p>
            <a:r>
              <a:rPr lang="ru-RU" sz="700" dirty="0"/>
              <a:t>Сбор игровой валюты — если игрок сталкивается с объектом, помеченным тегом "</a:t>
            </a:r>
            <a:r>
              <a:rPr lang="ru-RU" sz="700" dirty="0" err="1"/>
              <a:t>Robux</a:t>
            </a:r>
            <a:r>
              <a:rPr lang="ru-RU" sz="700" dirty="0"/>
              <a:t>", его счётчик монет увеличивается на единицу. Собранная монета исчезает (</a:t>
            </a:r>
            <a:r>
              <a:rPr lang="ru-RU" sz="700" dirty="0" err="1"/>
              <a:t>Destroy</a:t>
            </a:r>
            <a:r>
              <a:rPr lang="ru-RU" sz="700" dirty="0"/>
              <a:t>), а текущее количество сохраняется в системе </a:t>
            </a:r>
            <a:r>
              <a:rPr lang="ru-RU" sz="700" dirty="0" err="1"/>
              <a:t>PlayerPrefs</a:t>
            </a:r>
            <a:r>
              <a:rPr lang="ru-RU" sz="700" dirty="0"/>
              <a:t> под ключом "</a:t>
            </a:r>
            <a:r>
              <a:rPr lang="ru-RU" sz="700" dirty="0" err="1"/>
              <a:t>MyRobux</a:t>
            </a:r>
            <a:r>
              <a:rPr lang="ru-RU" sz="700" dirty="0"/>
              <a:t>". Это позволяет сохранять прогресс даже после закрытия игры.</a:t>
            </a:r>
          </a:p>
          <a:p>
            <a:r>
              <a:rPr lang="ru-RU" sz="700" dirty="0"/>
              <a:t>Хотя в коде есть переменная </a:t>
            </a:r>
            <a:r>
              <a:rPr lang="ru-RU" sz="700" dirty="0" err="1"/>
              <a:t>bublic</a:t>
            </a:r>
            <a:r>
              <a:rPr lang="ru-RU" sz="700" dirty="0"/>
              <a:t>, которая фиксирует текущую позицию игрока, в текущей версии она не используется — возможно, это заготовка под будущие функции, например, следы или эффекты.</a:t>
            </a:r>
          </a:p>
        </p:txBody>
      </p:sp>
    </p:spTree>
    <p:extLst>
      <p:ext uri="{BB962C8B-B14F-4D97-AF65-F5344CB8AC3E}">
        <p14:creationId xmlns:p14="http://schemas.microsoft.com/office/powerpoint/2010/main" val="2442028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65</TotalTime>
  <Words>434</Words>
  <Application>Microsoft Office PowerPoint</Application>
  <PresentationFormat>Широкоэкранный</PresentationFormat>
  <Paragraphs>36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Arial</vt:lpstr>
      <vt:lpstr>Bahnschrift SemiBold Condensed</vt:lpstr>
      <vt:lpstr>Cooper Black</vt:lpstr>
      <vt:lpstr>Corbel</vt:lpstr>
      <vt:lpstr>Gill Sans MT</vt:lpstr>
      <vt:lpstr>Impact</vt:lpstr>
      <vt:lpstr>Wingdings</vt:lpstr>
      <vt:lpstr>Badge</vt:lpstr>
      <vt:lpstr>Chto to tipo subway surfers</vt:lpstr>
      <vt:lpstr> Цель:</vt:lpstr>
      <vt:lpstr> скриншоты из игры:</vt:lpstr>
      <vt:lpstr> как была создана игра: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Chto to tipo subway surfers</dc:title>
  <dc:creator>user</dc:creator>
  <cp:lastModifiedBy>user</cp:lastModifiedBy>
  <cp:revision>8</cp:revision>
  <dcterms:created xsi:type="dcterms:W3CDTF">2025-12-13T06:30:27Z</dcterms:created>
  <dcterms:modified xsi:type="dcterms:W3CDTF">2025-12-13T07:58:40Z</dcterms:modified>
</cp:coreProperties>
</file>