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1" r:id="rId5"/>
    <p:sldId id="263" r:id="rId6"/>
    <p:sldId id="260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23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405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58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91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42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65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17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99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80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34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6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CE3AF-FD88-4C42-8D83-1D3517520A0D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2415C-BEA3-4894-9DC1-8E8556AA92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825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Мои игры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Петухов Ерофей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84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игра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Моя первая игра клон </a:t>
            </a:r>
            <a:r>
              <a:rPr lang="en-US" dirty="0" smtClean="0"/>
              <a:t>Subway Surfers. </a:t>
            </a:r>
            <a:r>
              <a:rPr lang="ru-RU" dirty="0" smtClean="0"/>
              <a:t>Управляешь персонажем</a:t>
            </a:r>
            <a:r>
              <a:rPr lang="en-US" dirty="0" smtClean="0"/>
              <a:t>, </a:t>
            </a:r>
            <a:r>
              <a:rPr lang="ru-RU" dirty="0" smtClean="0"/>
              <a:t>уклоняясь от врагов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  <p:pic>
        <p:nvPicPr>
          <p:cNvPr id="5" name="Picture 12" descr="САБВЕЙ СЕРФ: БАРСЕЛОНА — играть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455" y="2400300"/>
            <a:ext cx="599354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5640129" y="4521427"/>
            <a:ext cx="9012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/>
              <a:t>Это не моя игра</a:t>
            </a:r>
            <a:r>
              <a:rPr lang="en-US" sz="800" dirty="0" smtClean="0"/>
              <a:t>.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90362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Код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 </a:t>
            </a:r>
            <a:r>
              <a:rPr lang="en-US" dirty="0" smtClean="0"/>
              <a:t>float </a:t>
            </a:r>
            <a:r>
              <a:rPr lang="en-US" dirty="0"/>
              <a:t>x = </a:t>
            </a:r>
            <a:r>
              <a:rPr lang="en-US" dirty="0" err="1"/>
              <a:t>Input.GetAxisRaw</a:t>
            </a:r>
            <a:r>
              <a:rPr lang="en-US" dirty="0"/>
              <a:t>("</a:t>
            </a:r>
            <a:r>
              <a:rPr lang="en-US" dirty="0" smtClean="0"/>
              <a:t>Horizontal");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 </a:t>
            </a:r>
            <a:r>
              <a:rPr lang="en-US" dirty="0" err="1" smtClean="0"/>
              <a:t>rg.velocity</a:t>
            </a:r>
            <a:r>
              <a:rPr lang="en-US" dirty="0" smtClean="0"/>
              <a:t> = new Vector3(x * Speed, </a:t>
            </a:r>
            <a:r>
              <a:rPr lang="en-US" dirty="0" err="1" smtClean="0"/>
              <a:t>rg.velocity.y</a:t>
            </a:r>
            <a:r>
              <a:rPr lang="en-US" dirty="0" smtClean="0"/>
              <a:t>, </a:t>
            </a:r>
            <a:r>
              <a:rPr lang="en-US" dirty="0" err="1" smtClean="0"/>
              <a:t>rg.velocity.z</a:t>
            </a:r>
            <a:r>
              <a:rPr lang="en-US" dirty="0" smtClean="0"/>
              <a:t>);</a:t>
            </a:r>
          </a:p>
          <a:p>
            <a:r>
              <a:rPr lang="ru-RU" dirty="0" smtClean="0"/>
              <a:t>Это передвижение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68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Вспомнить как работать с </a:t>
            </a:r>
            <a:r>
              <a:rPr lang="en-US" dirty="0" smtClean="0"/>
              <a:t>Unity</a:t>
            </a:r>
            <a:r>
              <a:rPr lang="en-US" dirty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54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dirty="0" smtClean="0"/>
              <a:t>Вторая игра</a:t>
            </a:r>
            <a:endParaRPr lang="en-US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Игра ещё не готова</a:t>
            </a:r>
            <a:r>
              <a:rPr lang="en-US" dirty="0" smtClean="0"/>
              <a:t>,</a:t>
            </a:r>
            <a:r>
              <a:rPr lang="ru-RU" dirty="0" smtClean="0"/>
              <a:t> но вот её идея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smtClean="0"/>
              <a:t>т</a:t>
            </a:r>
            <a:r>
              <a:rPr lang="ru-RU" dirty="0" smtClean="0"/>
              <a:t>ы бегаешь по местности и убиваешь врагов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736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будет в игре?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Много разных оружий</a:t>
            </a:r>
            <a:r>
              <a:rPr lang="en-US" dirty="0" smtClean="0"/>
              <a:t>.</a:t>
            </a:r>
          </a:p>
          <a:p>
            <a:r>
              <a:rPr lang="ru-RU" dirty="0" smtClean="0"/>
              <a:t>Навыки и способности</a:t>
            </a:r>
            <a:r>
              <a:rPr lang="en-US" dirty="0" smtClean="0"/>
              <a:t>.</a:t>
            </a:r>
          </a:p>
          <a:p>
            <a:r>
              <a:rPr lang="ru-RU" dirty="0" smtClean="0"/>
              <a:t>Разные локаций и персонажи</a:t>
            </a:r>
            <a:r>
              <a:rPr lang="en-US" dirty="0" smtClean="0"/>
              <a:t>.</a:t>
            </a:r>
            <a:r>
              <a:rPr lang="ru-RU" dirty="0" smtClean="0"/>
              <a:t>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Сделать большой проект на </a:t>
            </a:r>
            <a:r>
              <a:rPr lang="en-US" dirty="0" smtClean="0"/>
              <a:t>Unity.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80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104</Words>
  <Application>Microsoft Office PowerPoint</Application>
  <PresentationFormat>Широкоэкранный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Мои игры</vt:lpstr>
      <vt:lpstr>Первая игра</vt:lpstr>
      <vt:lpstr>Код игры</vt:lpstr>
      <vt:lpstr>Цель игры</vt:lpstr>
      <vt:lpstr>Вторая игра</vt:lpstr>
      <vt:lpstr>Что будет в игре?</vt:lpstr>
      <vt:lpstr>Цель игры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2025-12-13T06:23:25Z</dcterms:created>
  <dcterms:modified xsi:type="dcterms:W3CDTF">2025-12-13T07:59:16Z</dcterms:modified>
</cp:coreProperties>
</file>