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5" r:id="rId1"/>
  </p:sldMasterIdLst>
  <p:sldIdLst>
    <p:sldId id="258" r:id="rId2"/>
    <p:sldId id="256" r:id="rId3"/>
    <p:sldId id="259" r:id="rId4"/>
    <p:sldId id="261" r:id="rId5"/>
    <p:sldId id="262" r:id="rId6"/>
    <p:sldId id="263" r:id="rId7"/>
    <p:sldId id="264" r:id="rId8"/>
    <p:sldId id="26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>
        <p:scale>
          <a:sx n="75" d="100"/>
          <a:sy n="75" d="100"/>
        </p:scale>
        <p:origin x="1698" y="11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26FE95AF-CA6F-4039-9580-2AF9B4C10918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00E7254F-354A-4FE1-97B7-090F547E477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55810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95AF-CA6F-4039-9580-2AF9B4C10918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7254F-354A-4FE1-97B7-090F547E4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686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95AF-CA6F-4039-9580-2AF9B4C10918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7254F-354A-4FE1-97B7-090F547E4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05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95AF-CA6F-4039-9580-2AF9B4C10918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7254F-354A-4FE1-97B7-090F547E4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823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95AF-CA6F-4039-9580-2AF9B4C10918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7254F-354A-4FE1-97B7-090F547E477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6378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95AF-CA6F-4039-9580-2AF9B4C10918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7254F-354A-4FE1-97B7-090F547E4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567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95AF-CA6F-4039-9580-2AF9B4C10918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7254F-354A-4FE1-97B7-090F547E4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85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95AF-CA6F-4039-9580-2AF9B4C10918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7254F-354A-4FE1-97B7-090F547E4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993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95AF-CA6F-4039-9580-2AF9B4C10918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7254F-354A-4FE1-97B7-090F547E4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320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95AF-CA6F-4039-9580-2AF9B4C10918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7254F-354A-4FE1-97B7-090F547E4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216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95AF-CA6F-4039-9580-2AF9B4C10918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7254F-354A-4FE1-97B7-090F547E4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023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26FE95AF-CA6F-4039-9580-2AF9B4C10918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00E7254F-354A-4FE1-97B7-090F547E4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657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44906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9600" dirty="0" err="1" smtClean="0">
                <a:solidFill>
                  <a:schemeClr val="bg1"/>
                </a:solidFill>
                <a:latin typeface="Bahnschrift" panose="020B0502040204020203" pitchFamily="34" charset="0"/>
              </a:rPr>
              <a:t>Svin</a:t>
            </a:r>
            <a:r>
              <a:rPr lang="en-US" sz="9600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 Jumper</a:t>
            </a:r>
            <a:r>
              <a:rPr lang="ru-RU" sz="9600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 и следующий проект</a:t>
            </a:r>
            <a:endParaRPr lang="ru-RU" sz="9600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79308" y="6328762"/>
            <a:ext cx="9144000" cy="1655762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Сделал : Константинов Кирилл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233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3987114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В моей игре нужно выжить перепрыгивая через свиней</a:t>
            </a:r>
            <a:endParaRPr lang="ru-RU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17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4077731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Цель: выжить перепрыгивая через свиней</a:t>
            </a:r>
          </a:p>
          <a:p>
            <a:pPr algn="ctr"/>
            <a:r>
              <a:rPr lang="ru-RU" sz="280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Проект не несёт особого смысла или сюжета </a:t>
            </a:r>
            <a:endParaRPr lang="ru-RU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400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122"/>
            <a:ext cx="12192000" cy="68931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7200"/>
            <a:ext cx="3200400" cy="1600197"/>
          </a:xfrm>
        </p:spPr>
        <p:txBody>
          <a:bodyPr>
            <a:normAutofit/>
          </a:bodyPr>
          <a:lstStyle/>
          <a:p>
            <a:r>
              <a:rPr lang="ru-RU" sz="6000" dirty="0" smtClean="0">
                <a:latin typeface="Arial Black" panose="020B0A04020102020204" pitchFamily="34" charset="0"/>
              </a:rPr>
              <a:t>Код</a:t>
            </a:r>
            <a:endParaRPr lang="ru-RU" sz="6000" dirty="0">
              <a:latin typeface="Arial Black" panose="020B0A040201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00400" y="153541"/>
            <a:ext cx="4704844" cy="4951859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3594" y="2057397"/>
            <a:ext cx="3200400" cy="3810001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Код – особый набор инструкций для работы игры</a:t>
            </a:r>
            <a:endParaRPr lang="en-US" sz="2000" dirty="0" smtClean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ru-RU" sz="200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Здесь вы можете увидеть код ходьбы и движения свиней </a:t>
            </a:r>
            <a:endParaRPr lang="ru-RU" sz="20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4594" y="1153861"/>
            <a:ext cx="3985805" cy="517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86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Также мы только начали следующий проект </a:t>
            </a:r>
            <a:endParaRPr lang="ru-RU" dirty="0">
              <a:solidFill>
                <a:schemeClr val="bg1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>
                    <a:lumMod val="8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Он будет сочетать сразу несколько известных компьютерных игр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800" dirty="0">
                <a:solidFill>
                  <a:schemeClr val="bg1">
                    <a:lumMod val="85000"/>
                  </a:schemeClr>
                </a:solidFill>
                <a:latin typeface="Arial Black" panose="020B0A04020102020204" pitchFamily="34" charset="0"/>
              </a:rPr>
              <a:t>Одна из них </a:t>
            </a:r>
            <a:r>
              <a:rPr lang="en-US" sz="2800" dirty="0" smtClean="0">
                <a:solidFill>
                  <a:schemeClr val="bg1">
                    <a:lumMod val="85000"/>
                  </a:schemeClr>
                </a:solidFill>
                <a:latin typeface="Arial Black" panose="020B0A04020102020204" pitchFamily="34" charset="0"/>
              </a:rPr>
              <a:t>Hotline Miami</a:t>
            </a:r>
            <a:endParaRPr lang="ru-RU" sz="2800" dirty="0">
              <a:solidFill>
                <a:schemeClr val="bg1">
                  <a:lumMod val="85000"/>
                </a:schemeClr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830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>
                    <a:lumMod val="85000"/>
                  </a:schemeClr>
                </a:solidFill>
              </a:rPr>
              <a:t>У данного проекта пока что нету сцены</a:t>
            </a:r>
            <a:endParaRPr lang="ru-RU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>
                    <a:lumMod val="85000"/>
                  </a:schemeClr>
                </a:solidFill>
              </a:rPr>
              <a:t>Но есть несколько спрайтов – картинок, которые будут использоваться в игре </a:t>
            </a:r>
          </a:p>
          <a:p>
            <a:r>
              <a:rPr lang="ru-RU" dirty="0" smtClean="0">
                <a:solidFill>
                  <a:schemeClr val="bg1">
                    <a:lumMod val="85000"/>
                  </a:schemeClr>
                </a:solidFill>
              </a:rPr>
              <a:t>Вот примеры:</a:t>
            </a:r>
            <a:endParaRPr lang="ru-RU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127" y="2971149"/>
            <a:ext cx="2891273" cy="27941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8195" y="2265024"/>
            <a:ext cx="3653417" cy="23279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7418" y="4075584"/>
            <a:ext cx="3112794" cy="206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872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bg1">
                    <a:lumMod val="8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Сюжет</a:t>
            </a:r>
            <a:endParaRPr lang="ru-RU" sz="4800" dirty="0">
              <a:solidFill>
                <a:schemeClr val="bg1">
                  <a:lumMod val="8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>
                    <a:lumMod val="85000"/>
                  </a:schemeClr>
                </a:solidFill>
                <a:latin typeface="Arial Black" panose="020B0A04020102020204" pitchFamily="34" charset="0"/>
              </a:rPr>
              <a:t>Вот и сам босс</a:t>
            </a:r>
            <a:endParaRPr lang="ru-RU" dirty="0">
              <a:solidFill>
                <a:schemeClr val="bg1">
                  <a:lumMod val="8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У данного проекта уже есть сюжет в отличии от прошлого</a:t>
            </a:r>
          </a:p>
          <a:p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Игрок выживает в пожаре, где погибают все его родные, его цель отомстить убив главу банды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0491" y="1674444"/>
            <a:ext cx="4304110" cy="400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557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272" y="2169160"/>
            <a:ext cx="9692640" cy="1325562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chemeClr val="bg1">
                    <a:lumMod val="85000"/>
                  </a:schemeClr>
                </a:solidFill>
                <a:latin typeface="Arial Black" panose="020B0A04020102020204" pitchFamily="34" charset="0"/>
              </a:rPr>
              <a:t>Проект в разработке и дальше будет только лучше</a:t>
            </a:r>
            <a:endParaRPr lang="ru-RU" sz="5400" dirty="0">
              <a:solidFill>
                <a:schemeClr val="bg1">
                  <a:lumMod val="8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43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>
                    <a:lumMod val="85000"/>
                  </a:schemeClr>
                </a:solidFill>
                <a:latin typeface="Arial Black" panose="020B0A04020102020204" pitchFamily="34" charset="0"/>
              </a:rPr>
              <a:t>Спасибо за внимание!</a:t>
            </a:r>
            <a:endParaRPr lang="ru-RU" dirty="0">
              <a:solidFill>
                <a:schemeClr val="bg1">
                  <a:lumMod val="8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>
                    <a:lumMod val="8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На этом всё</a:t>
            </a:r>
            <a:endParaRPr lang="ru-RU" sz="4000" dirty="0">
              <a:solidFill>
                <a:schemeClr val="bg1">
                  <a:lumMod val="8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691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Вид</Template>
  <TotalTime>70</TotalTime>
  <Words>136</Words>
  <Application>Microsoft Office PowerPoint</Application>
  <PresentationFormat>Широкоэкранный</PresentationFormat>
  <Paragraphs>21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Bahnschrift</vt:lpstr>
      <vt:lpstr>Century Schoolbook</vt:lpstr>
      <vt:lpstr>Segoe UI Black</vt:lpstr>
      <vt:lpstr>Wingdings 2</vt:lpstr>
      <vt:lpstr>View</vt:lpstr>
      <vt:lpstr>Svin Jumper и следующий проект</vt:lpstr>
      <vt:lpstr>Презентация PowerPoint</vt:lpstr>
      <vt:lpstr>Код</vt:lpstr>
      <vt:lpstr>Также мы только начали следующий проект </vt:lpstr>
      <vt:lpstr>У данного проекта пока что нету сцены</vt:lpstr>
      <vt:lpstr>Сюжет</vt:lpstr>
      <vt:lpstr>Проект в разработке и дальше будет только лучше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2025-12-13T06:19:24Z</dcterms:created>
  <dcterms:modified xsi:type="dcterms:W3CDTF">2025-12-13T07:29:37Z</dcterms:modified>
</cp:coreProperties>
</file>