
<file path=[Content_Types].xml><?xml version="1.0" encoding="utf-8"?>
<Types xmlns="http://schemas.openxmlformats.org/package/2006/content-types">
  <Default Extension="png" ContentType="image/png"/>
  <Default Extension="jfif" ContentType="image/jpeg"/>
  <Default Extension="webp" ContentType="vide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6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0836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42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341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74235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7491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94294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24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7136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931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146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119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092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340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348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489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979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2C61-BD94-48F2-928A-F33248E5023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18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4B52C61-BD94-48F2-928A-F33248E5023E}" type="datetimeFigureOut">
              <a:rPr lang="ru-RU" smtClean="0"/>
              <a:t>13.12.2025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D3B658D-F793-4BF6-854D-62FA5AA305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43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59" r:id="rId13"/>
    <p:sldLayoutId id="2147483860" r:id="rId14"/>
    <p:sldLayoutId id="2147483861" r:id="rId15"/>
    <p:sldLayoutId id="2147483862" r:id="rId16"/>
    <p:sldLayoutId id="214748386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5" Type="http://schemas.openxmlformats.org/officeDocument/2006/relationships/image" Target="../media/image2.jfif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5515" y="80920"/>
            <a:ext cx="9144000" cy="459266"/>
          </a:xfrm>
        </p:spPr>
        <p:txBody>
          <a:bodyPr>
            <a:normAutofit/>
          </a:bodyPr>
          <a:lstStyle/>
          <a:p>
            <a:r>
              <a:rPr lang="ru-RU" sz="2400" dirty="0" err="1" smtClean="0">
                <a:solidFill>
                  <a:srgbClr val="002060"/>
                </a:solidFill>
              </a:rPr>
              <a:t>Теркулов</a:t>
            </a:r>
            <a:r>
              <a:rPr lang="ru-RU" sz="2400" dirty="0" smtClean="0">
                <a:solidFill>
                  <a:srgbClr val="002060"/>
                </a:solidFill>
              </a:rPr>
              <a:t> Фёдор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841572"/>
            <a:ext cx="9143999" cy="4458711"/>
          </a:xfrm>
        </p:spPr>
        <p:txBody>
          <a:bodyPr/>
          <a:lstStyle/>
          <a:p>
            <a:r>
              <a:rPr lang="ru-RU" dirty="0" smtClean="0"/>
              <a:t>За эти полгода я сделал 2 </a:t>
            </a:r>
            <a:r>
              <a:rPr lang="ru-RU" dirty="0" err="1" smtClean="0"/>
              <a:t>проэкта</a:t>
            </a:r>
            <a:r>
              <a:rPr lang="ru-RU" dirty="0" smtClean="0"/>
              <a:t> </a:t>
            </a:r>
          </a:p>
          <a:p>
            <a:r>
              <a:rPr lang="ru-RU" dirty="0" smtClean="0"/>
              <a:t>Леди баг спасает супер кота и </a:t>
            </a:r>
            <a:r>
              <a:rPr lang="en-US" dirty="0" smtClean="0"/>
              <a:t>Hell climb racing</a:t>
            </a:r>
            <a:endParaRPr lang="ru-RU" dirty="0" smtClean="0"/>
          </a:p>
        </p:txBody>
      </p:sp>
      <p:pic>
        <p:nvPicPr>
          <p:cNvPr id="4" name="JPCCJLHzmq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77515" y="1961924"/>
            <a:ext cx="5349622" cy="26748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540" y="1768838"/>
            <a:ext cx="2604949" cy="322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59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2944" y="89011"/>
            <a:ext cx="6800921" cy="590719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ЛЕДИ БАГ СПАСАЕТ СУПЕР КОТА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6846" y="4121327"/>
            <a:ext cx="4261855" cy="2676045"/>
          </a:xfrm>
          <a:prstGeom prst="rect">
            <a:avLst/>
          </a:prstGeo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619475" y="1036455"/>
            <a:ext cx="4211470" cy="2815353"/>
          </a:xfrm>
        </p:spPr>
        <p:txBody>
          <a:bodyPr>
            <a:normAutofit/>
          </a:bodyPr>
          <a:lstStyle/>
          <a:p>
            <a:r>
              <a:rPr lang="ru-RU" dirty="0" smtClean="0"/>
              <a:t>ЦЕЛЬ</a:t>
            </a:r>
            <a:r>
              <a:rPr lang="en-US" dirty="0" smtClean="0"/>
              <a:t>:</a:t>
            </a:r>
            <a:r>
              <a:rPr lang="ru-RU" dirty="0"/>
              <a:t> </a:t>
            </a:r>
            <a:r>
              <a:rPr lang="ru-RU" dirty="0" smtClean="0"/>
              <a:t>создать игру которую я выложу на спец платформу для игр и заработаю денег</a:t>
            </a:r>
          </a:p>
          <a:p>
            <a:r>
              <a:rPr lang="ru-RU" dirty="0" smtClean="0"/>
              <a:t>Идея проекта</a:t>
            </a:r>
            <a:r>
              <a:rPr lang="en-US" dirty="0" smtClean="0"/>
              <a:t>:</a:t>
            </a:r>
            <a:r>
              <a:rPr lang="ru-RU" dirty="0" smtClean="0"/>
              <a:t> Что леди баг рискует собой чтобы спасти супер кота</a:t>
            </a:r>
          </a:p>
          <a:p>
            <a:r>
              <a:rPr lang="ru-RU" dirty="0" smtClean="0"/>
              <a:t>Сюжет игры</a:t>
            </a:r>
            <a:r>
              <a:rPr lang="en-US" dirty="0" smtClean="0"/>
              <a:t>: </a:t>
            </a:r>
            <a:r>
              <a:rPr lang="ru-RU" dirty="0" smtClean="0"/>
              <a:t>Пройти сложный </a:t>
            </a:r>
            <a:r>
              <a:rPr lang="ru-RU" dirty="0" err="1" smtClean="0"/>
              <a:t>паркур</a:t>
            </a:r>
            <a:r>
              <a:rPr lang="ru-RU" dirty="0" smtClean="0"/>
              <a:t> дойти до супер кота и спасти его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8701" y="4121327"/>
            <a:ext cx="5205863" cy="26645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57773" y="3463348"/>
            <a:ext cx="4396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Полная карта проекта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662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31673" y="30223"/>
            <a:ext cx="4648726" cy="561845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КОД ПРОГРАММЫ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7033" y="620163"/>
            <a:ext cx="4971011" cy="3797307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97033" y="4612177"/>
            <a:ext cx="9761710" cy="209126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044" y="620164"/>
            <a:ext cx="4389120" cy="3797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500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49783" y="0"/>
            <a:ext cx="4829694" cy="1172095"/>
          </a:xfrm>
        </p:spPr>
        <p:txBody>
          <a:bodyPr/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Hell climb racing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185" y="5901772"/>
            <a:ext cx="8360612" cy="649614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3019" y="1070955"/>
            <a:ext cx="3796347" cy="2794463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ЦЕЛЬ</a:t>
            </a:r>
            <a:r>
              <a:rPr lang="en-US" sz="2000" dirty="0" smtClean="0"/>
              <a:t>:</a:t>
            </a:r>
            <a:r>
              <a:rPr lang="ru-RU" sz="2000" dirty="0"/>
              <a:t> </a:t>
            </a:r>
            <a:r>
              <a:rPr lang="ru-RU" sz="2000" dirty="0" smtClean="0"/>
              <a:t>Создать копию оригинала</a:t>
            </a:r>
          </a:p>
          <a:p>
            <a:r>
              <a:rPr lang="ru-RU" sz="2000" dirty="0" smtClean="0"/>
              <a:t>Идея проекта</a:t>
            </a:r>
            <a:r>
              <a:rPr lang="en-US" sz="2000" dirty="0" smtClean="0"/>
              <a:t>:</a:t>
            </a:r>
            <a:r>
              <a:rPr lang="ru-RU" sz="2000" dirty="0" smtClean="0"/>
              <a:t> Машинка едет по карте задача не перевернутся</a:t>
            </a:r>
          </a:p>
          <a:p>
            <a:r>
              <a:rPr lang="ru-RU" sz="2000" dirty="0" smtClean="0"/>
              <a:t>Сюжет игры такой как и идея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83126" y="5178829"/>
            <a:ext cx="9084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Карт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проекта настолько большая что когда я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ее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делал у меня вылетал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Unity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431832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65</TotalTime>
  <Words>105</Words>
  <Application>Microsoft Office PowerPoint</Application>
  <PresentationFormat>Широкоэкранный</PresentationFormat>
  <Paragraphs>14</Paragraphs>
  <Slides>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Century Gothic</vt:lpstr>
      <vt:lpstr>Wingdings 3</vt:lpstr>
      <vt:lpstr>Сектор</vt:lpstr>
      <vt:lpstr>Теркулов Фёдор</vt:lpstr>
      <vt:lpstr>ЛЕДИ БАГ СПАСАЕТ СУПЕР КОТА</vt:lpstr>
      <vt:lpstr>КОД ПРОГРАММЫ</vt:lpstr>
      <vt:lpstr>Hell climb racing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Теркулов Фёдор</dc:title>
  <dc:creator>user</dc:creator>
  <cp:lastModifiedBy>user</cp:lastModifiedBy>
  <cp:revision>7</cp:revision>
  <dcterms:created xsi:type="dcterms:W3CDTF">2025-12-13T04:21:13Z</dcterms:created>
  <dcterms:modified xsi:type="dcterms:W3CDTF">2025-12-13T05:26:30Z</dcterms:modified>
</cp:coreProperties>
</file>