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58" r:id="rId9"/>
    <p:sldId id="263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5" d="100"/>
          <a:sy n="125" d="100"/>
        </p:scale>
        <p:origin x="-3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374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136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541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59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542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790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257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205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592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752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22EEA-80BE-4F3B-BCA1-F041C2A29AF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75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22EEA-80BE-4F3B-BCA1-F041C2A29AF9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B1E74-9674-447E-B804-2862E7DDF0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7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4566" y="1477403"/>
            <a:ext cx="842891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Проект на </a:t>
            </a:r>
            <a:r>
              <a:rPr lang="en-US" sz="4800" b="1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Unity </a:t>
            </a:r>
            <a:r>
              <a:rPr lang="ru-RU" sz="4800" b="1" i="1" dirty="0" err="1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платформер</a:t>
            </a:r>
            <a:endParaRPr lang="ru-RU" sz="4800" b="1" i="1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  <a:p>
            <a:r>
              <a:rPr lang="ru-RU" sz="4800" b="1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		</a:t>
            </a:r>
            <a:r>
              <a:rPr lang="en-US" sz="4800" b="1" i="1" dirty="0">
                <a:solidFill>
                  <a:schemeClr val="bg1"/>
                </a:solidFill>
                <a:latin typeface="Bahnschrift SemiBold" panose="020B0502040204020203" pitchFamily="34" charset="0"/>
              </a:rPr>
              <a:t> </a:t>
            </a:r>
            <a:r>
              <a:rPr lang="en-US" sz="4800" b="1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  Hell’s game</a:t>
            </a:r>
            <a:endParaRPr lang="ru-RU" sz="4800" b="1" i="1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39576" y="3523376"/>
            <a:ext cx="83455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Презентацию сделал</a:t>
            </a:r>
            <a:r>
              <a:rPr lang="en-US" sz="2800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:</a:t>
            </a:r>
            <a:r>
              <a:rPr lang="ru-RU" sz="2800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 Гришкин Максим Юрьевич</a:t>
            </a:r>
            <a:endParaRPr lang="ru-RU" sz="2800" i="1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7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172" y="1272540"/>
            <a:ext cx="5346428" cy="451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5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5330" y="2663313"/>
            <a:ext cx="93540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Мой </a:t>
            </a:r>
            <a:r>
              <a:rPr lang="ru-RU" sz="3200" i="1" dirty="0" err="1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платформер</a:t>
            </a:r>
            <a:r>
              <a:rPr lang="ru-RU" sz="3200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 была создан через визуальное 		</a:t>
            </a:r>
            <a:r>
              <a:rPr lang="ru-RU" sz="3200" i="1" dirty="0">
                <a:solidFill>
                  <a:schemeClr val="bg1"/>
                </a:solidFill>
                <a:latin typeface="Bahnschrift SemiBold" panose="020B0502040204020203" pitchFamily="34" charset="0"/>
              </a:rPr>
              <a:t> </a:t>
            </a:r>
            <a:r>
              <a:rPr lang="ru-RU" sz="3200" i="1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      программирование</a:t>
            </a:r>
            <a:endParaRPr lang="ru-RU" sz="3200" i="1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73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420" y="1859280"/>
            <a:ext cx="5189220" cy="300418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948928"/>
            <a:ext cx="3086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Вечный цикл каждый кадр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12" name="Прямая со стрелкой 11"/>
          <p:cNvCxnSpPr>
            <a:stCxn id="10" idx="2"/>
          </p:cNvCxnSpPr>
          <p:nvPr/>
        </p:nvCxnSpPr>
        <p:spPr>
          <a:xfrm flipH="1">
            <a:off x="281940" y="1318260"/>
            <a:ext cx="1261111" cy="1569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02280" y="1154549"/>
            <a:ext cx="4796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Измеряет нажатие клавиш по горизонтали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1688992" y="1404104"/>
            <a:ext cx="1313288" cy="5389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499360" y="1588770"/>
            <a:ext cx="3725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Умножает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движение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на скорость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2743200" y="1943100"/>
            <a:ext cx="563525" cy="5410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688992" y="5133974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Движение вниз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2614886" y="4030980"/>
            <a:ext cx="128314" cy="12268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76800" y="2532578"/>
            <a:ext cx="442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Устанавливает направление движения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4434840" y="2887980"/>
            <a:ext cx="861060" cy="411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58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" y="3230880"/>
            <a:ext cx="4910508" cy="29413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" y="2156460"/>
            <a:ext cx="3267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Проверяет нажат ли прыжок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0293" y="2693670"/>
            <a:ext cx="4325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Проверят находишься ли ты на земле 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57900" y="4053840"/>
            <a:ext cx="2520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Резко делает прыжок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1386840" y="2446020"/>
            <a:ext cx="7620" cy="7848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400300" y="3063002"/>
            <a:ext cx="243840" cy="457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5" idx="1"/>
          </p:cNvCxnSpPr>
          <p:nvPr/>
        </p:nvCxnSpPr>
        <p:spPr>
          <a:xfrm flipH="1">
            <a:off x="5349240" y="4238506"/>
            <a:ext cx="708660" cy="59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33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02" y="2484498"/>
            <a:ext cx="4993958" cy="32745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5380" y="1615440"/>
            <a:ext cx="3163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Проверка на касание земли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501140" y="2004060"/>
            <a:ext cx="335280" cy="7543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933700" y="1984772"/>
            <a:ext cx="281940" cy="8041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63880" y="5980054"/>
            <a:ext cx="4421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Проверка на отсутствие касание земли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 flipV="1">
            <a:off x="1577340" y="5113020"/>
            <a:ext cx="91440" cy="960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464118" y="4975860"/>
            <a:ext cx="610552" cy="1097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271260" y="2758440"/>
            <a:ext cx="3619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Установить состояние прыжка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17920" y="4606528"/>
            <a:ext cx="3414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Bahnschrift SemiBold" panose="020B0502040204020203" pitchFamily="34" charset="0"/>
              </a:rPr>
              <a:t>О</a:t>
            </a:r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тключить состояние прыжка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20" name="Прямая со стрелкой 19"/>
          <p:cNvCxnSpPr>
            <a:stCxn id="16" idx="1"/>
          </p:cNvCxnSpPr>
          <p:nvPr/>
        </p:nvCxnSpPr>
        <p:spPr>
          <a:xfrm flipH="1">
            <a:off x="5585460" y="2943106"/>
            <a:ext cx="685800" cy="363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8" idx="1"/>
          </p:cNvCxnSpPr>
          <p:nvPr/>
        </p:nvCxnSpPr>
        <p:spPr>
          <a:xfrm flipH="1" flipV="1">
            <a:off x="5486400" y="4606528"/>
            <a:ext cx="731520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2334577"/>
            <a:ext cx="10058400" cy="25853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91000" y="1706880"/>
            <a:ext cx="3449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Проверка на касание финиша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31480" y="1637943"/>
            <a:ext cx="3674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Переход на следующий уровень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8" name="Прямая со стрелкой 7"/>
          <p:cNvCxnSpPr>
            <a:stCxn id="5" idx="2"/>
          </p:cNvCxnSpPr>
          <p:nvPr/>
        </p:nvCxnSpPr>
        <p:spPr>
          <a:xfrm flipH="1">
            <a:off x="5814060" y="2076212"/>
            <a:ext cx="101932" cy="720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9220200" y="2076212"/>
            <a:ext cx="259080" cy="8193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50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91000" y="1706880"/>
            <a:ext cx="3280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Проверка на касание смерти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00060" y="1660982"/>
            <a:ext cx="2440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Перезагрузка уровня</a:t>
            </a:r>
            <a:endParaRPr lang="ru-RU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  <p:cxnSp>
        <p:nvCxnSpPr>
          <p:cNvPr id="8" name="Прямая со стрелкой 7"/>
          <p:cNvCxnSpPr>
            <a:stCxn id="5" idx="2"/>
          </p:cNvCxnSpPr>
          <p:nvPr/>
        </p:nvCxnSpPr>
        <p:spPr>
          <a:xfrm flipH="1">
            <a:off x="5814060" y="2076212"/>
            <a:ext cx="16973" cy="720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9479280" y="2076212"/>
            <a:ext cx="556260" cy="8117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157" y="2353747"/>
            <a:ext cx="9991725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7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1" y="4177728"/>
            <a:ext cx="2576816" cy="21505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45820" y="3543300"/>
            <a:ext cx="1773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Bahnschrift SemiBold" panose="020B0502040204020203" pitchFamily="34" charset="0"/>
              </a:rPr>
              <a:t>Главный герой</a:t>
            </a:r>
            <a:endParaRPr lang="ru-RU" dirty="0">
              <a:latin typeface="Bahnschrift SemiBol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669" y="3543300"/>
            <a:ext cx="3705742" cy="31722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0714" y="2964180"/>
            <a:ext cx="2845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Bahnschrift SemiBold" panose="020B0502040204020203" pitchFamily="34" charset="0"/>
              </a:rPr>
              <a:t>Самый сложный уровень</a:t>
            </a:r>
            <a:endParaRPr lang="ru-RU" dirty="0"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45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22220" y="1112520"/>
            <a:ext cx="594265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HELL climb rising</a:t>
            </a:r>
            <a:endParaRPr lang="ru-RU" sz="6600" dirty="0" smtClean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3780" y="2400300"/>
            <a:ext cx="3377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Bahnschrift SemiBold" panose="020B0502040204020203" pitchFamily="34" charset="0"/>
              </a:rPr>
              <a:t>Мой второй проект</a:t>
            </a:r>
            <a:endParaRPr lang="ru-RU" sz="2800" dirty="0">
              <a:solidFill>
                <a:schemeClr val="bg1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1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87</Words>
  <Application>Microsoft Office PowerPoint</Application>
  <PresentationFormat>Широкоэкранный</PresentationFormat>
  <Paragraphs>24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Bahnschrift SemiBold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2025-12-13T04:00:23Z</dcterms:created>
  <dcterms:modified xsi:type="dcterms:W3CDTF">2025-12-13T05:28:34Z</dcterms:modified>
</cp:coreProperties>
</file>