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60" r:id="rId4"/>
    <p:sldId id="258" r:id="rId5"/>
    <p:sldId id="259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38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396770-3388-487D-9833-F388DCB07112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592441-657B-436F-A628-2497BBF4CA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433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92441-657B-436F-A628-2497BBF4CAD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1611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8946C-2EAD-4B6E-BC48-91DCDCE1156E}" type="datetimeFigureOut">
              <a:rPr lang="ru-RU" smtClean="0"/>
              <a:t>13.12.2025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9D198-7E32-4E14-A698-E0240A2EE30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91947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8946C-2EAD-4B6E-BC48-91DCDCE1156E}" type="datetimeFigureOut">
              <a:rPr lang="ru-RU" smtClean="0"/>
              <a:t>13.12.2025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9D198-7E32-4E14-A698-E0240A2EE30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39647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8946C-2EAD-4B6E-BC48-91DCDCE1156E}" type="datetimeFigureOut">
              <a:rPr lang="ru-RU" smtClean="0"/>
              <a:t>13.12.2025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9D198-7E32-4E14-A698-E0240A2EE30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53687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8946C-2EAD-4B6E-BC48-91DCDCE1156E}" type="datetimeFigureOut">
              <a:rPr lang="ru-RU" smtClean="0"/>
              <a:t>13.12.2025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9D198-7E32-4E14-A698-E0240A2EE30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07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8946C-2EAD-4B6E-BC48-91DCDCE1156E}" type="datetimeFigureOut">
              <a:rPr lang="ru-RU" smtClean="0"/>
              <a:t>13.12.2025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9D198-7E32-4E14-A698-E0240A2EE30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8914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8946C-2EAD-4B6E-BC48-91DCDCE1156E}" type="datetimeFigureOut">
              <a:rPr lang="ru-RU" smtClean="0"/>
              <a:t>13.12.2025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9D198-7E32-4E14-A698-E0240A2EE30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2656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8946C-2EAD-4B6E-BC48-91DCDCE1156E}" type="datetimeFigureOut">
              <a:rPr lang="ru-RU" smtClean="0"/>
              <a:t>13.12.2025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9D198-7E32-4E14-A698-E0240A2EE30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9281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8946C-2EAD-4B6E-BC48-91DCDCE1156E}" type="datetimeFigureOut">
              <a:rPr lang="ru-RU" smtClean="0"/>
              <a:t>13.12.2025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9D198-7E32-4E14-A698-E0240A2EE30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74937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8946C-2EAD-4B6E-BC48-91DCDCE1156E}" type="datetimeFigureOut">
              <a:rPr lang="ru-RU" smtClean="0"/>
              <a:t>13.12.2025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9D198-7E32-4E14-A698-E0240A2EE30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5805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8946C-2EAD-4B6E-BC48-91DCDCE1156E}" type="datetimeFigureOut">
              <a:rPr lang="ru-RU" smtClean="0"/>
              <a:t>13.12.2025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9D198-7E32-4E14-A698-E0240A2EE30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1887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8946C-2EAD-4B6E-BC48-91DCDCE1156E}" type="datetimeFigureOut">
              <a:rPr lang="ru-RU" smtClean="0"/>
              <a:t>13.12.2025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9D198-7E32-4E14-A698-E0240A2EE30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91224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18946C-2EAD-4B6E-BC48-91DCDCE1156E}" type="datetimeFigureOut">
              <a:rPr lang="ru-RU" smtClean="0"/>
              <a:t>13.12.2025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C9D198-7E32-4E14-A698-E0240A2EE30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414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7200" dirty="0" smtClean="0">
                <a:latin typeface="Bauhaus 93" panose="04030905020B02020C02" pitchFamily="82" charset="0"/>
                <a:ea typeface="Segoe UI Symbol" panose="020B0502040204020203" pitchFamily="34" charset="0"/>
              </a:rPr>
              <a:t>Pixel adventure</a:t>
            </a:r>
            <a:endParaRPr lang="ru-RU" sz="7200" dirty="0">
              <a:ea typeface="Segoe UI Symbol" panose="020B0502040204020203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577325"/>
            <a:ext cx="9144000" cy="1655762"/>
          </a:xfrm>
        </p:spPr>
        <p:txBody>
          <a:bodyPr/>
          <a:lstStyle/>
          <a:p>
            <a:r>
              <a:rPr lang="ru-RU" dirty="0" smtClean="0"/>
              <a:t>Свиридович Николай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31437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скрины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95" y="1558474"/>
            <a:ext cx="10410825" cy="2524125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0374" y="2913712"/>
            <a:ext cx="1143160" cy="102884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81233" y="3051844"/>
            <a:ext cx="857370" cy="75258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706395" y="431010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Цель </a:t>
            </a:r>
            <a:r>
              <a:rPr lang="ru-RU" dirty="0" err="1" smtClean="0"/>
              <a:t>иры</a:t>
            </a:r>
            <a:r>
              <a:rPr lang="ru-RU" dirty="0" smtClean="0"/>
              <a:t> пройти уровень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7126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Код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37406" y="2253992"/>
            <a:ext cx="356575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0122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 уровень </a:t>
            </a:r>
          </a:p>
          <a:p>
            <a:r>
              <a:rPr lang="ru-RU" dirty="0" smtClean="0"/>
              <a:t>Фруктики</a:t>
            </a:r>
          </a:p>
        </p:txBody>
      </p:sp>
    </p:spTree>
    <p:extLst>
      <p:ext uri="{BB962C8B-B14F-4D97-AF65-F5344CB8AC3E}">
        <p14:creationId xmlns:p14="http://schemas.microsoft.com/office/powerpoint/2010/main" val="2760452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       Hill climb racing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95303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18</Words>
  <Application>Microsoft Office PowerPoint</Application>
  <PresentationFormat>Широкоэкранный</PresentationFormat>
  <Paragraphs>9</Paragraphs>
  <Slides>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Bauhaus 93</vt:lpstr>
      <vt:lpstr>Calibri</vt:lpstr>
      <vt:lpstr>Calibri Light</vt:lpstr>
      <vt:lpstr>Segoe UI Symbol</vt:lpstr>
      <vt:lpstr>Тема Office</vt:lpstr>
      <vt:lpstr>Pixel adventure</vt:lpstr>
      <vt:lpstr>скрины</vt:lpstr>
      <vt:lpstr>Код</vt:lpstr>
      <vt:lpstr>Презентация PowerPoint</vt:lpstr>
      <vt:lpstr>                            Hill climb racing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Pixel adventure</dc:title>
  <dc:creator>user</dc:creator>
  <cp:lastModifiedBy>user</cp:lastModifiedBy>
  <cp:revision>7</cp:revision>
  <dcterms:created xsi:type="dcterms:W3CDTF">2025-12-13T04:17:10Z</dcterms:created>
  <dcterms:modified xsi:type="dcterms:W3CDTF">2025-12-13T05:27:12Z</dcterms:modified>
</cp:coreProperties>
</file>