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76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86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1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53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83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0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16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4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9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80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37B61-776F-450F-AB45-49226F4FC5F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8ABE0-D4A1-4A45-9CA4-FF31FDDFE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3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Сегодня последнее занятие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480" y="3509963"/>
            <a:ext cx="3304802" cy="330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16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Надо сделать презентации по вашим всем проектам </a:t>
            </a:r>
          </a:p>
          <a:p>
            <a:r>
              <a:rPr lang="ru-RU" dirty="0" smtClean="0"/>
              <a:t>Даже если они не готовы , мы учимся это половина учебного года , от вас никто не ждал   готовых проектов , они должны быть готовы во втором полугодии</a:t>
            </a:r>
          </a:p>
          <a:p>
            <a:r>
              <a:rPr lang="ru-RU" dirty="0" smtClean="0"/>
              <a:t>Доделывать проекты можно сегодня только после готовых презентаций , новые изменения и </a:t>
            </a:r>
            <a:r>
              <a:rPr lang="ru-RU" dirty="0" err="1" smtClean="0"/>
              <a:t>тд</a:t>
            </a:r>
            <a:r>
              <a:rPr lang="ru-RU" dirty="0" smtClean="0"/>
              <a:t> можно добавить после доделывания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69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Счастливый ребенок , который сделал </a:t>
            </a:r>
            <a:r>
              <a:rPr lang="ru-RU" dirty="0" err="1" smtClean="0"/>
              <a:t>презу</a:t>
            </a:r>
            <a:endParaRPr lang="ru-RU" dirty="0"/>
          </a:p>
        </p:txBody>
      </p:sp>
      <p:pic>
        <p:nvPicPr>
          <p:cNvPr id="2052" name="Picture 4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17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нужно в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презентации не должно быть </a:t>
            </a:r>
            <a:r>
              <a:rPr lang="ru-RU" dirty="0" err="1" smtClean="0"/>
              <a:t>мемов</a:t>
            </a:r>
            <a:r>
              <a:rPr lang="ru-RU" dirty="0" smtClean="0"/>
              <a:t> , вообще не каких вы взрослые уже к сожалению</a:t>
            </a:r>
          </a:p>
          <a:p>
            <a:r>
              <a:rPr lang="ru-RU" dirty="0" smtClean="0"/>
              <a:t>Презентация должна быть четко по делу , все </a:t>
            </a:r>
            <a:r>
              <a:rPr lang="ru-RU" dirty="0" err="1" smtClean="0"/>
              <a:t>официльно</a:t>
            </a:r>
            <a:endParaRPr lang="ru-RU" dirty="0" smtClean="0"/>
          </a:p>
          <a:p>
            <a:r>
              <a:rPr lang="ru-RU" dirty="0" smtClean="0"/>
              <a:t>Презентация не должна быть оскорбительная , если увижу  Игорь Ельцов приколы прошлого разряда , просто удалю так безопаснее для всех ,</a:t>
            </a:r>
          </a:p>
          <a:p>
            <a:r>
              <a:rPr lang="ru-RU" dirty="0" smtClean="0"/>
              <a:t>Она должна быть информативной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88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</a:t>
            </a:r>
            <a:r>
              <a:rPr lang="ru-RU" dirty="0" err="1" smtClean="0"/>
              <a:t>презы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ФИО И НАЗВАНИЕ ПРОЕКТА</a:t>
            </a:r>
          </a:p>
          <a:p>
            <a:r>
              <a:rPr lang="ru-RU" dirty="0" smtClean="0"/>
              <a:t>Цель проекта , идея проекта, сюжет в игре</a:t>
            </a:r>
          </a:p>
          <a:p>
            <a:r>
              <a:rPr lang="ru-RU" dirty="0" smtClean="0"/>
              <a:t>Через какой функционал программы она была создана </a:t>
            </a:r>
          </a:p>
          <a:p>
            <a:r>
              <a:rPr lang="ru-RU" dirty="0" smtClean="0"/>
              <a:t>Объяснение как работает тот или иной код в программе</a:t>
            </a:r>
          </a:p>
          <a:p>
            <a:r>
              <a:rPr lang="ru-RU" dirty="0" smtClean="0"/>
              <a:t>Скриншоты из игры </a:t>
            </a:r>
          </a:p>
          <a:p>
            <a:r>
              <a:rPr lang="ru-RU" dirty="0" smtClean="0"/>
              <a:t>Игр может быть несколько в презентацию можно вложить хоть все ваши проекты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66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</a:t>
            </a:r>
            <a:r>
              <a:rPr lang="ru-RU" dirty="0" err="1" smtClean="0"/>
              <a:t>презы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 err="1" smtClean="0"/>
              <a:t>презу</a:t>
            </a:r>
            <a:r>
              <a:rPr lang="ru-RU" dirty="0" smtClean="0"/>
              <a:t> даже нужно добавить игру про </a:t>
            </a:r>
            <a:r>
              <a:rPr lang="en-US" dirty="0" smtClean="0"/>
              <a:t>hill climb racing </a:t>
            </a:r>
            <a:r>
              <a:rPr lang="ru-RU" dirty="0" smtClean="0"/>
              <a:t>дать </a:t>
            </a:r>
            <a:r>
              <a:rPr lang="ru-RU" dirty="0" err="1" smtClean="0"/>
              <a:t>обьяснение</a:t>
            </a:r>
            <a:r>
              <a:rPr lang="ru-RU" dirty="0" smtClean="0"/>
              <a:t> , что начали делать игру уже при помощи скриптов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Т.е</a:t>
            </a:r>
            <a:r>
              <a:rPr lang="ru-RU" dirty="0" smtClean="0"/>
              <a:t> рассказать в презентации ваш план успеха, что вы изучали в полугодии вообще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70961" y="1563880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ghgjh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5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спича братья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657" y="2177583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13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187</Words>
  <Application>Microsoft Office PowerPoint</Application>
  <PresentationFormat>Широкоэкранный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Сегодня последнее занятие</vt:lpstr>
      <vt:lpstr>Презентация PowerPoint</vt:lpstr>
      <vt:lpstr>Счастливый ребенок , который сделал презу</vt:lpstr>
      <vt:lpstr>Что нужно в презентации</vt:lpstr>
      <vt:lpstr>Структура презы</vt:lpstr>
      <vt:lpstr>Структура презы</vt:lpstr>
      <vt:lpstr>Конец спича братья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Сегодня последнее занятие</dc:title>
  <dc:creator>Учитель</dc:creator>
  <cp:lastModifiedBy>Учитель</cp:lastModifiedBy>
  <cp:revision>3</cp:revision>
  <dcterms:created xsi:type="dcterms:W3CDTF">2025-12-13T03:22:36Z</dcterms:created>
  <dcterms:modified xsi:type="dcterms:W3CDTF">2025-12-13T05:26:18Z</dcterms:modified>
</cp:coreProperties>
</file>