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6" d="100"/>
          <a:sy n="116" d="100"/>
        </p:scale>
        <p:origin x="3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2186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81377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597570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60673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84892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208542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634568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371196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7102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425874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444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61A2ED-3FF7-4F46-B607-C1A7D6883414}" type="datetimeFigureOut">
              <a:rPr lang="ru-RU" smtClean="0"/>
              <a:t>19.10.2025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8CD7EC-BF08-449E-82D5-BFDF0DEC1A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2325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433383" y="1056459"/>
            <a:ext cx="9144000" cy="2831799"/>
          </a:xfrm>
        </p:spPr>
        <p:txBody>
          <a:bodyPr>
            <a:normAutofit/>
          </a:bodyPr>
          <a:lstStyle/>
          <a:p>
            <a:r>
              <a:rPr lang="ru-RU" sz="9600" dirty="0" smtClean="0"/>
              <a:t>игра</a:t>
            </a:r>
            <a:endParaRPr lang="ru-RU" sz="96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48714" y="3989217"/>
            <a:ext cx="9144000" cy="1655762"/>
          </a:xfrm>
        </p:spPr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9667843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0405" y="150941"/>
            <a:ext cx="10515600" cy="1325563"/>
          </a:xfrm>
        </p:spPr>
        <p:txBody>
          <a:bodyPr/>
          <a:lstStyle/>
          <a:p>
            <a:r>
              <a:rPr lang="ru-RU" dirty="0" smtClean="0"/>
              <a:t>знакомство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Никита-16 лет </a:t>
            </a:r>
            <a:r>
              <a:rPr lang="ru-RU" dirty="0" err="1" smtClean="0"/>
              <a:t>занимаеться</a:t>
            </a:r>
            <a:r>
              <a:rPr lang="ru-RU" dirty="0" smtClean="0"/>
              <a:t> боксом хобби кататься на мотоцикле </a:t>
            </a:r>
          </a:p>
          <a:p>
            <a:r>
              <a:rPr lang="ru-RU" dirty="0" smtClean="0"/>
              <a:t>Полина-14 лет сестра </a:t>
            </a:r>
            <a:r>
              <a:rPr lang="ru-RU" dirty="0" err="1" smtClean="0"/>
              <a:t>никиты</a:t>
            </a:r>
            <a:r>
              <a:rPr lang="ru-RU" dirty="0" smtClean="0"/>
              <a:t> </a:t>
            </a:r>
            <a:r>
              <a:rPr lang="ru-RU" dirty="0" err="1" smtClean="0"/>
              <a:t>занимаеться</a:t>
            </a:r>
            <a:r>
              <a:rPr lang="ru-RU" dirty="0" smtClean="0"/>
              <a:t> танцами </a:t>
            </a:r>
          </a:p>
          <a:p>
            <a:r>
              <a:rPr lang="ru-RU" dirty="0" smtClean="0"/>
              <a:t>Мирон- 2 года младший брат </a:t>
            </a:r>
            <a:r>
              <a:rPr lang="ru-RU" dirty="0" err="1" smtClean="0"/>
              <a:t>никиты</a:t>
            </a:r>
            <a:r>
              <a:rPr lang="ru-RU" dirty="0" smtClean="0"/>
              <a:t> ходит в детский садик </a:t>
            </a:r>
          </a:p>
          <a:p>
            <a:r>
              <a:rPr lang="ru-RU" dirty="0" smtClean="0"/>
              <a:t>Гоша-16 лет </a:t>
            </a:r>
            <a:r>
              <a:rPr lang="ru-RU" dirty="0" err="1" smtClean="0"/>
              <a:t>занимаеться</a:t>
            </a:r>
            <a:r>
              <a:rPr lang="ru-RU" dirty="0" smtClean="0"/>
              <a:t> плаваньем лучший друг </a:t>
            </a:r>
            <a:r>
              <a:rPr lang="ru-RU" dirty="0" err="1" smtClean="0"/>
              <a:t>никиты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495874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Глава 1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44378" y="1825625"/>
            <a:ext cx="10515600" cy="4351338"/>
          </a:xfrm>
        </p:spPr>
        <p:txBody>
          <a:bodyPr/>
          <a:lstStyle/>
          <a:p>
            <a:r>
              <a:rPr lang="ru-RU" dirty="0" smtClean="0"/>
              <a:t>Я просыпаюсь утром встаю потягиваюсь и иду на кухню мама уже приготовила мне завтрак</a:t>
            </a:r>
            <a:r>
              <a:rPr lang="en-US" dirty="0" smtClean="0"/>
              <a:t>,</a:t>
            </a:r>
            <a:r>
              <a:rPr lang="ru-RU" dirty="0" smtClean="0"/>
              <a:t>я завтракаю умываюсь делаю макияж одеваюсь </a:t>
            </a:r>
            <a:r>
              <a:rPr lang="ru-RU" dirty="0" smtClean="0"/>
              <a:t>и </a:t>
            </a:r>
            <a:r>
              <a:rPr lang="ru-RU" dirty="0" smtClean="0"/>
              <a:t>иду в школу </a:t>
            </a:r>
            <a:endParaRPr lang="en-US" dirty="0" smtClean="0"/>
          </a:p>
          <a:p>
            <a:r>
              <a:rPr lang="en-US" dirty="0" smtClean="0"/>
              <a:t>SWAG228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05807702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</TotalTime>
  <Words>61</Words>
  <Application>Microsoft Office PowerPoint</Application>
  <PresentationFormat>Широкоэкранный</PresentationFormat>
  <Paragraphs>9</Paragraphs>
  <Slides>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7" baseType="lpstr">
      <vt:lpstr>Arial</vt:lpstr>
      <vt:lpstr>Calibri</vt:lpstr>
      <vt:lpstr>Calibri Light</vt:lpstr>
      <vt:lpstr>Тема Office</vt:lpstr>
      <vt:lpstr>игра</vt:lpstr>
      <vt:lpstr>знакомство</vt:lpstr>
      <vt:lpstr>Глава 1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игра</dc:title>
  <dc:creator>student</dc:creator>
  <cp:lastModifiedBy>student</cp:lastModifiedBy>
  <cp:revision>7</cp:revision>
  <dcterms:created xsi:type="dcterms:W3CDTF">2025-09-28T07:23:28Z</dcterms:created>
  <dcterms:modified xsi:type="dcterms:W3CDTF">2025-10-19T08:33:17Z</dcterms:modified>
</cp:coreProperties>
</file>