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2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834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21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791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2708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734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734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933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708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57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490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07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035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395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595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71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60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710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39F4BE3-35B1-4516-86DA-84DF47E32CA4}" type="datetimeFigureOut">
              <a:rPr lang="ru-RU" smtClean="0"/>
              <a:t>09.08.2025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4266B0A-314D-40C1-BC63-5FB7FE70C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5478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AC83D-5F5A-4DE0-8B95-D21902C636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1944210"/>
            <a:ext cx="8001000" cy="688922"/>
          </a:xfrm>
        </p:spPr>
        <p:txBody>
          <a:bodyPr>
            <a:normAutofit fontScale="90000"/>
          </a:bodyPr>
          <a:lstStyle/>
          <a:p>
            <a:r>
              <a:rPr lang="ru-RU" dirty="0"/>
              <a:t>переводчик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1A06F9-0C86-4A4A-93B1-7F0EAE5EA4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6208" cy="1947333"/>
          </a:xfrm>
        </p:spPr>
        <p:txBody>
          <a:bodyPr/>
          <a:lstStyle/>
          <a:p>
            <a:r>
              <a:rPr lang="ru-RU" dirty="0" err="1"/>
              <a:t>Преложение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E5049C-2E81-4C7E-931E-B1019BA26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404" y="3555231"/>
            <a:ext cx="1180729" cy="10159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9C1928-D4CB-49A1-947B-CE08BACA3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534" y="918575"/>
            <a:ext cx="3926469" cy="274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112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31D5D7-4E63-4822-AE1E-B1F0D7DEC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515936" y="843379"/>
            <a:ext cx="8213989" cy="966370"/>
          </a:xfrm>
        </p:spPr>
        <p:txBody>
          <a:bodyPr>
            <a:normAutofit/>
          </a:bodyPr>
          <a:lstStyle/>
          <a:p>
            <a:r>
              <a:rPr lang="ru-RU" dirty="0"/>
              <a:t>Переводчик                          код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9DD2F5F-735E-487D-BC3B-634F1A39F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5939" y="1809749"/>
            <a:ext cx="2869629" cy="297461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741BC2-B357-42F9-8A50-16AD19D51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6434" y="1546101"/>
            <a:ext cx="4385566" cy="247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39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0EF1D17-195B-4DB4-81B4-53FE743C5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660124"/>
            <a:ext cx="8534400" cy="3790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Фон                                                                    код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22898C-6A5D-45CB-81B3-7502EF943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357" y="2039217"/>
            <a:ext cx="2749117" cy="20755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F6E4AF-689C-4497-8B56-A86FF0B65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25555"/>
            <a:ext cx="2963794" cy="244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78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1E113-8D54-4A78-8149-6E4B6AA73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979719" y="907741"/>
            <a:ext cx="6995604" cy="5042517"/>
          </a:xfrm>
        </p:spPr>
        <p:txBody>
          <a:bodyPr>
            <a:normAutofit/>
          </a:bodyPr>
          <a:lstStyle/>
          <a:p>
            <a:r>
              <a:rPr lang="ru-RU" dirty="0"/>
              <a:t>Цена 1000</a:t>
            </a:r>
            <a:r>
              <a:rPr lang="en-US" dirty="0"/>
              <a:t>$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11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C7FC9E-5E10-4F84-B408-C89A7F38A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162" y="3795596"/>
            <a:ext cx="8534400" cy="483125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Француская</a:t>
            </a:r>
            <a:r>
              <a:rPr lang="ru-RU" dirty="0"/>
              <a:t> цена 100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A4BF31-BB1F-4B51-86DD-D1911D550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162" y="2163494"/>
            <a:ext cx="8534400" cy="483125"/>
          </a:xfrm>
        </p:spPr>
        <p:txBody>
          <a:bodyPr/>
          <a:lstStyle/>
          <a:p>
            <a:r>
              <a:rPr lang="ru-RU" dirty="0"/>
              <a:t>1 </a:t>
            </a:r>
            <a:r>
              <a:rPr lang="ru-RU" dirty="0" err="1"/>
              <a:t>шт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753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9DFB75-ED4B-4C13-8F7C-377D3DA08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81057" cy="226824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A4AA8-7BD8-4FFC-9AD8-76CA078E8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9823" y="3429000"/>
            <a:ext cx="5452353" cy="425017"/>
          </a:xfrm>
        </p:spPr>
        <p:txBody>
          <a:bodyPr>
            <a:normAutofit fontScale="90000"/>
          </a:bodyPr>
          <a:lstStyle/>
          <a:p>
            <a:r>
              <a:rPr lang="ru-RU" dirty="0"/>
              <a:t>Спасибо за внимание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822662-7649-446A-936B-249D2DC38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7" y="4589755"/>
            <a:ext cx="2583402" cy="22682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B48561-CBD2-4A06-AA94-C90277439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370" y="-36168"/>
            <a:ext cx="2373630" cy="23798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9336CC-AAEF-486C-BEEB-5607AE50E8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7350" y="4589755"/>
            <a:ext cx="2373630" cy="22682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6A7E7A-51B2-4330-BCE0-C2465BA86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8522" y="2343705"/>
            <a:ext cx="2403478" cy="22460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781B8D-FE17-4B74-BA26-61719FFDC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268245"/>
            <a:ext cx="2662078" cy="2321510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A7F255C-E33E-47EF-8EB9-7394B986B602}"/>
              </a:ext>
            </a:extLst>
          </p:cNvPr>
          <p:cNvCxnSpPr>
            <a:cxnSpLocks/>
          </p:cNvCxnSpPr>
          <p:nvPr/>
        </p:nvCxnSpPr>
        <p:spPr>
          <a:xfrm flipV="1">
            <a:off x="9247695" y="5533302"/>
            <a:ext cx="570675" cy="6412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54A94DD-D376-4BD6-AB69-4B785DD89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2697" y="5242001"/>
            <a:ext cx="934653" cy="96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2879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105</TotalTime>
  <Words>17</Words>
  <Application>Microsoft Office PowerPoint</Application>
  <PresentationFormat>Широкоэкранный</PresentationFormat>
  <Paragraphs>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Сектор</vt:lpstr>
      <vt:lpstr>переводчик</vt:lpstr>
      <vt:lpstr>Переводчик                          код</vt:lpstr>
      <vt:lpstr>Презентация PowerPoint</vt:lpstr>
      <vt:lpstr>Цена 1000$</vt:lpstr>
      <vt:lpstr>Француская цена 100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</dc:title>
  <dc:creator>Elena</dc:creator>
  <cp:lastModifiedBy>Elena</cp:lastModifiedBy>
  <cp:revision>13</cp:revision>
  <dcterms:created xsi:type="dcterms:W3CDTF">2025-08-08T11:55:39Z</dcterms:created>
  <dcterms:modified xsi:type="dcterms:W3CDTF">2025-08-09T08:42:23Z</dcterms:modified>
</cp:coreProperties>
</file>