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364bc69a2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364bc69a2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364bc69a2b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364bc69a2b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364bc69a2b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364bc69a2b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364bc69a2b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364bc69a2b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364bc69a2b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364bc69a2b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364bc69a2b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364bc69a2b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364bc69a2b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364bc69a2b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364bc69a2b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364bc69a2b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364bc69a2b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364bc69a2b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364bc69a2b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364bc69a2b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364bc69a2b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364bc69a2b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364bc69a2b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364bc69a2b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364bc69a2b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364bc69a2b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364bc69a2b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364bc69a2b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274"/>
            <a:ext cx="9144000" cy="51389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2" name="Google Shape;10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8" name="Google Shape;10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4" name="Google Shape;11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5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0" name="Google Shape;12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6" name="Google Shape;12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2" name="Google Shape;132;p27"/>
          <p:cNvPicPr preferRelativeResize="0"/>
          <p:nvPr/>
        </p:nvPicPr>
        <p:blipFill rotWithShape="1">
          <a:blip r:embed="rId3">
            <a:alphaModFix/>
          </a:blip>
          <a:srcRect b="762" l="1533" r="1397" t="50639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lt1"/>
                </a:solidFill>
              </a:rPr>
              <a:t>АРИСТОКРАТ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0" name="Google Shape;60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lt1"/>
                </a:solidFill>
              </a:rPr>
              <a:t>ЕЛЬЦОВ ИГОРЬ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5" title="logo-chb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63813"/>
            <a:ext cx="9144000" cy="1615881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6" title="3721ad028a18273f6cdfb8b9894907a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7" title="072f1f54627991f08c2a561d4e9ce18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6" name="Google Shape;9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