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09" autoAdjust="0"/>
  </p:normalViewPr>
  <p:slideViewPr>
    <p:cSldViewPr snapToGrid="0">
      <p:cViewPr varScale="1">
        <p:scale>
          <a:sx n="106" d="100"/>
          <a:sy n="106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2155D-C1DA-46D6-8E66-574192A41A3A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CB0FE-C861-48FC-9E1C-C47DAD043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174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CB0FE-C861-48FC-9E1C-C47DAD043F5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654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DA5-F38A-4109-873A-13A7E599A60F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054-34BF-4E90-948E-E85BFD190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049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DA5-F38A-4109-873A-13A7E599A60F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054-34BF-4E90-948E-E85BFD190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141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DA5-F38A-4109-873A-13A7E599A60F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054-34BF-4E90-948E-E85BFD190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95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DA5-F38A-4109-873A-13A7E599A60F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054-34BF-4E90-948E-E85BFD190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95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DA5-F38A-4109-873A-13A7E599A60F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054-34BF-4E90-948E-E85BFD190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08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DA5-F38A-4109-873A-13A7E599A60F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054-34BF-4E90-948E-E85BFD190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30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DA5-F38A-4109-873A-13A7E599A60F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054-34BF-4E90-948E-E85BFD190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294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DA5-F38A-4109-873A-13A7E599A60F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054-34BF-4E90-948E-E85BFD190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046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DA5-F38A-4109-873A-13A7E599A60F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054-34BF-4E90-948E-E85BFD190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044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DA5-F38A-4109-873A-13A7E599A60F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054-34BF-4E90-948E-E85BFD190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795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9DA5-F38A-4109-873A-13A7E599A60F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054-34BF-4E90-948E-E85BFD190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33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B9DA5-F38A-4109-873A-13A7E599A60F}" type="datetimeFigureOut">
              <a:rPr lang="ru-RU" smtClean="0"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D0054-34BF-4E90-948E-E85BFD190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672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6.png"/><Relationship Id="rId4" Type="http://schemas.openxmlformats.org/officeDocument/2006/relationships/slide" Target="slide12.xml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slide" Target="slide10.xml"/><Relationship Id="rId7" Type="http://schemas.openxmlformats.org/officeDocument/2006/relationships/image" Target="../media/image15.gif"/><Relationship Id="rId12" Type="http://schemas.openxmlformats.org/officeDocument/2006/relationships/image" Target="../media/image2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11" Type="http://schemas.openxmlformats.org/officeDocument/2006/relationships/image" Target="../media/image19.gif"/><Relationship Id="rId5" Type="http://schemas.openxmlformats.org/officeDocument/2006/relationships/image" Target="../media/image13.gif"/><Relationship Id="rId10" Type="http://schemas.openxmlformats.org/officeDocument/2006/relationships/image" Target="../media/image18.jpeg"/><Relationship Id="rId4" Type="http://schemas.openxmlformats.org/officeDocument/2006/relationships/image" Target="../media/image12.gif"/><Relationship Id="rId9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мные коты из рилсов: Banana Cat, Мистер Фреш и другие картинки с шаблонам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770" y="44840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5085" y="4440116"/>
            <a:ext cx="6013938" cy="6066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803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Гифка эмодзи мемы прозрачный гиф картинка, скачать анимированный gif на  GIFER от Thetamand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511455" cy="6726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Файл:Windows logo - 1992.svg — Википедия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93" y="125506"/>
            <a:ext cx="1736384" cy="139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Антивирус Касперского — Википедия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09" y="1625609"/>
            <a:ext cx="1737447" cy="173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Скачать Internet Explorer для Windows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65" y="3340921"/>
            <a:ext cx="1560333" cy="156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корзина иконки. Скачать бесплатно иконки корзина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125" y="4121087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15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к исправить синий экран смер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09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BSOD - Синий экран смерти | Блог системного администрато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95876"/>
            <a:ext cx="2466975" cy="176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Файл:Bsodwindows10.png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5095875"/>
            <a:ext cx="97536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67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Вирус найден</a:t>
            </a:r>
            <a:endParaRPr lang="ru-RU" dirty="0"/>
          </a:p>
        </p:txBody>
      </p:sp>
      <p:sp>
        <p:nvSpPr>
          <p:cNvPr id="4" name="Прямоугольник 3">
            <a:hlinkClick r:id="" action="ppaction://hlinkshowjump?jump=previousslide"/>
          </p:cNvPr>
          <p:cNvSpPr/>
          <p:nvPr/>
        </p:nvSpPr>
        <p:spPr>
          <a:xfrm>
            <a:off x="1285592" y="1783533"/>
            <a:ext cx="3159659" cy="48888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убить</a:t>
            </a:r>
            <a:endParaRPr lang="ru-RU" sz="2800" dirty="0"/>
          </a:p>
        </p:txBody>
      </p:sp>
      <p:sp>
        <p:nvSpPr>
          <p:cNvPr id="5" name="Блок-схема: узел суммирования 4">
            <a:hlinkClick r:id="rId2" action="ppaction://hlinksldjump"/>
          </p:cNvPr>
          <p:cNvSpPr/>
          <p:nvPr/>
        </p:nvSpPr>
        <p:spPr>
          <a:xfrm>
            <a:off x="11579352" y="58801"/>
            <a:ext cx="612648" cy="612648"/>
          </a:xfrm>
          <a:prstGeom prst="flowChartSummingJuncti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97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6749" y="0"/>
            <a:ext cx="3340728" cy="51604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Режим для новичков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7113" y="2879002"/>
            <a:ext cx="6427961" cy="100493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hlinkClick r:id="" action="ppaction://hlinkshowjump?jump=nextslide"/>
          </p:cNvPr>
          <p:cNvSpPr/>
          <p:nvPr/>
        </p:nvSpPr>
        <p:spPr>
          <a:xfrm>
            <a:off x="8618900" y="2969536"/>
            <a:ext cx="914400" cy="9144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суммирования 6">
            <a:hlinkClick r:id="rId2" action="ppaction://hlinksldjump"/>
          </p:cNvPr>
          <p:cNvSpPr/>
          <p:nvPr/>
        </p:nvSpPr>
        <p:spPr>
          <a:xfrm>
            <a:off x="11579352" y="58801"/>
            <a:ext cx="612648" cy="612648"/>
          </a:xfrm>
          <a:prstGeom prst="flowChartSummingJuncti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34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узел суммирования 6">
            <a:hlinkClick r:id="rId2" action="ppaction://hlinksldjump"/>
          </p:cNvPr>
          <p:cNvSpPr/>
          <p:nvPr/>
        </p:nvSpPr>
        <p:spPr>
          <a:xfrm>
            <a:off x="11579352" y="58801"/>
            <a:ext cx="612648" cy="612648"/>
          </a:xfrm>
          <a:prstGeom prst="flowChartSummingJuncti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163778" y="2752253"/>
            <a:ext cx="54028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err="1" smtClean="0"/>
              <a:t>Нечиго</a:t>
            </a:r>
            <a:r>
              <a:rPr lang="ru-RU" sz="8000" dirty="0" smtClean="0"/>
              <a:t> нету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251277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57" y="0"/>
            <a:ext cx="10515600" cy="1325563"/>
          </a:xfrm>
        </p:spPr>
        <p:txBody>
          <a:bodyPr/>
          <a:lstStyle/>
          <a:p>
            <a:r>
              <a:rPr lang="ru-RU" dirty="0" smtClean="0"/>
              <a:t>Тут есть файлы</a:t>
            </a:r>
            <a:endParaRPr lang="ru-RU" dirty="0"/>
          </a:p>
        </p:txBody>
      </p:sp>
      <p:sp>
        <p:nvSpPr>
          <p:cNvPr id="4" name="Блок-схема: узел суммирования 3">
            <a:hlinkClick r:id="rId3" action="ppaction://hlinksldjump"/>
          </p:cNvPr>
          <p:cNvSpPr/>
          <p:nvPr/>
        </p:nvSpPr>
        <p:spPr>
          <a:xfrm>
            <a:off x="11579352" y="58801"/>
            <a:ext cx="612648" cy="612648"/>
          </a:xfrm>
          <a:prstGeom prst="flowChartSummingJuncti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2" name="Picture 2" descr="кот мем GIF - Кот Мем Коробка - Discover &amp; Share GIF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51" y="933639"/>
            <a:ext cx="20955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котик коты GIF - Котик Коты Кот - Discover &amp; Share GIF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813" y="933639"/>
            <a:ext cx="209550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Cat Head GIF - Cat Head Hurt - Discover &amp; Share GIF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875" y="933639"/>
            <a:ext cx="2095500" cy="259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Gif Котята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747" y="933639"/>
            <a:ext cx="2338514" cy="259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Гифки С Котами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51" y="3748890"/>
            <a:ext cx="2095500" cy="295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Гифка котики милые животные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385" y="3748890"/>
            <a:ext cx="1905000" cy="295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6" name="Picture 16" descr="Мемные коты из рилсов: Banana Cat, Мистер Фреш и другие картинки с шаблонами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19" y="3748891"/>
            <a:ext cx="2143125" cy="295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 descr="Котик Гиф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747" y="3748890"/>
            <a:ext cx="2338514" cy="295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0" name="Picture 20" descr="Кот скакун &amp; Смешные коты &amp; Гифка | МУРЧИМ.РФ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1634" y="933640"/>
            <a:ext cx="2381062" cy="576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19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Миф, магазин обоев, ул. Дзержинского, 7, корп. 4, Норильск — Яндекс 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11316" y="1776046"/>
            <a:ext cx="6629400" cy="375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11316" y="1776046"/>
            <a:ext cx="6629400" cy="492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Мем</a:t>
            </a:r>
            <a:r>
              <a:rPr lang="ru-RU" dirty="0" smtClean="0"/>
              <a:t> ос</a:t>
            </a:r>
            <a:endParaRPr lang="ru-RU" dirty="0"/>
          </a:p>
        </p:txBody>
      </p:sp>
      <p:sp>
        <p:nvSpPr>
          <p:cNvPr id="6" name="Прямоугольник 5">
            <a:hlinkClick r:id="" action="ppaction://hlinkshowjump?jump=nextslide"/>
          </p:cNvPr>
          <p:cNvSpPr/>
          <p:nvPr/>
        </p:nvSpPr>
        <p:spPr>
          <a:xfrm flipH="1">
            <a:off x="4994029" y="4695091"/>
            <a:ext cx="1732085" cy="59787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установить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387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Миф, магазин обоев, ул. Дзержинского, 7, корп. 4, Норильск — Яндекс 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11316" y="1776046"/>
            <a:ext cx="6629400" cy="375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11316" y="1776046"/>
            <a:ext cx="6629400" cy="492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Мем</a:t>
            </a:r>
            <a:r>
              <a:rPr lang="ru-RU" dirty="0" smtClean="0"/>
              <a:t> ос</a:t>
            </a:r>
            <a:endParaRPr lang="ru-RU" dirty="0"/>
          </a:p>
        </p:txBody>
      </p:sp>
      <p:sp>
        <p:nvSpPr>
          <p:cNvPr id="6" name="Прямоугольник 5">
            <a:hlinkClick r:id="" action="ppaction://hlinkshowjump?jump=nextslide"/>
          </p:cNvPr>
          <p:cNvSpPr/>
          <p:nvPr/>
        </p:nvSpPr>
        <p:spPr>
          <a:xfrm flipH="1">
            <a:off x="7288822" y="4800599"/>
            <a:ext cx="1732085" cy="59787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ок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81754" y="2417885"/>
            <a:ext cx="5064369" cy="196947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ааааааааааааааааааааааааааааааааааааааааа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1833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Миф, магазин обоев, ул. Дзержинского, 7, корп. 4, Норильск — Яндекс 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11316" y="1776046"/>
            <a:ext cx="6629400" cy="375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11316" y="1776046"/>
            <a:ext cx="6629400" cy="492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Мем</a:t>
            </a:r>
            <a:r>
              <a:rPr lang="ru-RU" dirty="0" smtClean="0"/>
              <a:t> ос</a:t>
            </a:r>
            <a:endParaRPr lang="ru-RU" dirty="0"/>
          </a:p>
        </p:txBody>
      </p:sp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2795954" y="2479431"/>
            <a:ext cx="6137031" cy="6945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665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Миф, магазин обоев, ул. Дзержинского, 7, корп. 4, Норильск — Яндекс 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11316" y="1776046"/>
            <a:ext cx="6629400" cy="375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11316" y="1776046"/>
            <a:ext cx="6629400" cy="492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Мем</a:t>
            </a:r>
            <a:r>
              <a:rPr lang="ru-RU" dirty="0" smtClean="0"/>
              <a:t> ос</a:t>
            </a:r>
            <a:endParaRPr lang="ru-RU" dirty="0"/>
          </a:p>
        </p:txBody>
      </p:sp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2795954" y="2479431"/>
            <a:ext cx="6137031" cy="6945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Гараж алё</a:t>
            </a:r>
            <a:endParaRPr lang="ru-RU" dirty="0"/>
          </a:p>
        </p:txBody>
      </p:sp>
      <p:sp>
        <p:nvSpPr>
          <p:cNvPr id="6" name="Прямоугольник 5">
            <a:hlinkClick r:id="" action="ppaction://hlinkshowjump?jump=nextslide"/>
          </p:cNvPr>
          <p:cNvSpPr/>
          <p:nvPr/>
        </p:nvSpPr>
        <p:spPr>
          <a:xfrm flipH="1">
            <a:off x="7288822" y="4800599"/>
            <a:ext cx="1732085" cy="59787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356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Миф, магазин обоев, ул. Дзержинского, 7, корп. 4, Норильск — Яндекс 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11316" y="1776046"/>
            <a:ext cx="6629400" cy="375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11316" y="1776046"/>
            <a:ext cx="6629400" cy="492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Мем</a:t>
            </a:r>
            <a:r>
              <a:rPr lang="ru-RU" dirty="0" smtClean="0"/>
              <a:t> ос</a:t>
            </a:r>
            <a:endParaRPr lang="ru-RU" dirty="0"/>
          </a:p>
        </p:txBody>
      </p:sp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2795954" y="2479431"/>
            <a:ext cx="6137031" cy="6945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547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Миф, магазин обоев, ул. Дзержинского, 7, корп. 4, Норильск — Яндекс 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11316" y="1776046"/>
            <a:ext cx="6629400" cy="3754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11316" y="1776046"/>
            <a:ext cx="6629400" cy="4923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Мем</a:t>
            </a:r>
            <a:r>
              <a:rPr lang="ru-RU" dirty="0" smtClean="0"/>
              <a:t> ос</a:t>
            </a:r>
            <a:endParaRPr lang="ru-RU" dirty="0"/>
          </a:p>
        </p:txBody>
      </p:sp>
      <p:sp>
        <p:nvSpPr>
          <p:cNvPr id="3" name="Прямоугольник 2">
            <a:hlinkClick r:id="" action="ppaction://hlinkshowjump?jump=nextslide"/>
          </p:cNvPr>
          <p:cNvSpPr/>
          <p:nvPr/>
        </p:nvSpPr>
        <p:spPr>
          <a:xfrm>
            <a:off x="2795954" y="2479431"/>
            <a:ext cx="6137031" cy="69459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6655</a:t>
            </a:r>
            <a:endParaRPr lang="ru-RU" dirty="0"/>
          </a:p>
        </p:txBody>
      </p:sp>
      <p:sp>
        <p:nvSpPr>
          <p:cNvPr id="6" name="Прямоугольник 5">
            <a:hlinkClick r:id="" action="ppaction://hlinkshowjump?jump=nextslide"/>
          </p:cNvPr>
          <p:cNvSpPr/>
          <p:nvPr/>
        </p:nvSpPr>
        <p:spPr>
          <a:xfrm flipH="1">
            <a:off x="7288822" y="4800599"/>
            <a:ext cx="1732085" cy="59787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2993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емные коты из рилсов: Banana Cat, Мистер Фреш и другие картинки с шаблонам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770" y="44840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5085" y="4440116"/>
            <a:ext cx="6013938" cy="6066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759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к отключить экран блокировки в Windows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828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hlinkClick r:id="" action="ppaction://hlinkshowjump?jump=nextslide"/>
          </p:cNvPr>
          <p:cNvSpPr/>
          <p:nvPr/>
        </p:nvSpPr>
        <p:spPr>
          <a:xfrm>
            <a:off x="3332285" y="2215662"/>
            <a:ext cx="6022730" cy="12221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войти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86464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33</Words>
  <Application>Microsoft Office PowerPoint</Application>
  <PresentationFormat>Широкоэкранный</PresentationFormat>
  <Paragraphs>20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Вирус найден</vt:lpstr>
      <vt:lpstr>Презентация PowerPoint</vt:lpstr>
      <vt:lpstr>Презентация PowerPoint</vt:lpstr>
      <vt:lpstr>Тут есть файлы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Кабинет129</dc:creator>
  <cp:lastModifiedBy>Кабинет129</cp:lastModifiedBy>
  <cp:revision>5</cp:revision>
  <dcterms:created xsi:type="dcterms:W3CDTF">2025-02-02T09:18:31Z</dcterms:created>
  <dcterms:modified xsi:type="dcterms:W3CDTF">2025-02-02T10:33:06Z</dcterms:modified>
</cp:coreProperties>
</file>