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2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7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6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51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72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1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9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77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5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88A0-4A59-4DB1-B728-C0A72889E3CD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CBA62-E08A-4A8B-823E-14FD5805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7.xml"/><Relationship Id="rId7" Type="http://schemas.openxmlformats.org/officeDocument/2006/relationships/hyperlink" Target="file:///C:\Users\271-9\Downloads\&#1089;&#1090;&#1080;&#1084;%20&#1073;&#1091;&#1093;&#1083;&#1086;.jpg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" Target="slide7.xml"/><Relationship Id="rId7" Type="http://schemas.openxmlformats.org/officeDocument/2006/relationships/slide" Target="slide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271-9\Downloads\&#1089;&#1090;&#1080;&#1084;%20&#1073;&#1091;&#1093;&#1083;&#1086;.jpg" TargetMode="External"/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3.gif"/><Relationship Id="rId4" Type="http://schemas.openxmlformats.org/officeDocument/2006/relationships/slide" Target="slide8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850147" y="1595887"/>
            <a:ext cx="491706" cy="552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850147" y="1742536"/>
            <a:ext cx="110706" cy="129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231147" y="1742536"/>
            <a:ext cx="110706" cy="129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>
            <a:off x="5194539" y="2424022"/>
            <a:ext cx="1802921" cy="319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96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850147" y="1595887"/>
            <a:ext cx="491706" cy="552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850147" y="1742536"/>
            <a:ext cx="110706" cy="129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231147" y="1742536"/>
            <a:ext cx="110706" cy="129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>
            <a:off x="5194539" y="2424022"/>
            <a:ext cx="1802921" cy="319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12456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5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pic>
        <p:nvPicPr>
          <p:cNvPr id="5122" name="Picture 2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1" y="155425"/>
            <a:ext cx="845089" cy="8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689" y="94891"/>
            <a:ext cx="1523379" cy="8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183" y="94891"/>
            <a:ext cx="987574" cy="98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0" y="6172200"/>
            <a:ext cx="1219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" action="ppaction://hlinkshowjump?jump=lastslide"/>
          </p:cNvPr>
          <p:cNvSpPr/>
          <p:nvPr/>
        </p:nvSpPr>
        <p:spPr>
          <a:xfrm>
            <a:off x="0" y="6172200"/>
            <a:ext cx="2312377" cy="705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пуск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9367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5951" y="1263770"/>
            <a:ext cx="7668883" cy="4330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hlinkClick r:id="" action="ppaction://hlinkshowjump?jump=nextslide"/>
          </p:cNvPr>
          <p:cNvSpPr/>
          <p:nvPr/>
        </p:nvSpPr>
        <p:spPr>
          <a:xfrm>
            <a:off x="2222739" y="4442604"/>
            <a:ext cx="655608" cy="629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6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2215" y="1263770"/>
            <a:ext cx="7668883" cy="4330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222739" y="4442604"/>
            <a:ext cx="655608" cy="629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Hover r:id="" action="ppaction://hlinkshowjump?jump=previousslide"/>
          </p:cNvPr>
          <p:cNvSpPr/>
          <p:nvPr/>
        </p:nvSpPr>
        <p:spPr>
          <a:xfrm>
            <a:off x="1692216" y="1263770"/>
            <a:ext cx="7668882" cy="433045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19222" y="4369279"/>
            <a:ext cx="6642340" cy="7763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11064" y="2954547"/>
            <a:ext cx="750498" cy="141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71713" y="2958860"/>
            <a:ext cx="2139351" cy="470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71713" y="1662741"/>
            <a:ext cx="874144" cy="13284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5871713" y="1263769"/>
            <a:ext cx="874144" cy="3968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6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5951" y="1263770"/>
            <a:ext cx="7668883" cy="4330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62045" y="3562710"/>
            <a:ext cx="455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Ты выиграл теперь ты </a:t>
            </a:r>
            <a:r>
              <a:rPr lang="ru-RU" dirty="0" err="1" smtClean="0"/>
              <a:t>можеш</a:t>
            </a:r>
            <a:r>
              <a:rPr lang="ru-RU" dirty="0" smtClean="0"/>
              <a:t> выйти из игры</a:t>
            </a:r>
            <a:endParaRPr lang="ru-RU" dirty="0"/>
          </a:p>
        </p:txBody>
      </p:sp>
      <p:sp>
        <p:nvSpPr>
          <p:cNvPr id="7" name="Блок-схема: узел суммирования 6">
            <a:hlinkClick r:id="rId3" action="ppaction://hlinksldjump"/>
          </p:cNvPr>
          <p:cNvSpPr/>
          <p:nvPr/>
        </p:nvSpPr>
        <p:spPr>
          <a:xfrm>
            <a:off x="8928340" y="1406105"/>
            <a:ext cx="286109" cy="310551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5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1" y="155425"/>
            <a:ext cx="845089" cy="8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8189" y="1354347"/>
            <a:ext cx="9523562" cy="48566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Ошибка</a:t>
            </a:r>
            <a:r>
              <a:rPr lang="en-US" dirty="0" smtClean="0"/>
              <a:t>:</a:t>
            </a:r>
            <a:r>
              <a:rPr lang="ru-RU" dirty="0" smtClean="0"/>
              <a:t> Игра ещё не вышла</a:t>
            </a:r>
            <a:endParaRPr lang="ru-RU" dirty="0"/>
          </a:p>
        </p:txBody>
      </p:sp>
      <p:sp>
        <p:nvSpPr>
          <p:cNvPr id="6" name="Блок-схема: узел суммирования 5">
            <a:hlinkClick r:id="rId4" action="ppaction://hlinksldjump"/>
          </p:cNvPr>
          <p:cNvSpPr/>
          <p:nvPr/>
        </p:nvSpPr>
        <p:spPr>
          <a:xfrm>
            <a:off x="9402792" y="1354347"/>
            <a:ext cx="508959" cy="646981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4166559" y="94891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pic>
        <p:nvPicPr>
          <p:cNvPr id="5122" name="Picture 2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1" y="155425"/>
            <a:ext cx="845089" cy="8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689" y="94891"/>
            <a:ext cx="1523379" cy="8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42868" y="1397479"/>
            <a:ext cx="8039819" cy="48221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s://otkritkis.com/wp-content/uploads/2022/07/hhczr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76" y="1544884"/>
            <a:ext cx="1928325" cy="160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Блок-схема: узел суммирования 8">
            <a:hlinkClick r:id="rId7" action="ppaction://hlinksldjump"/>
          </p:cNvPr>
          <p:cNvSpPr/>
          <p:nvPr/>
        </p:nvSpPr>
        <p:spPr>
          <a:xfrm>
            <a:off x="9996578" y="1406204"/>
            <a:ext cx="286109" cy="310551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 descr="https://steamuserimages-a.akamaihd.net/ugc/1612842349313447885/18413F0C366582024493780406FC6A2ABB6DC018/?imw=512&amp;amp;imh=284&amp;amp;ima=fit&amp;amp;impolicy=Letterbox&amp;amp;imcolor=%23000000&amp;amp;letterbox=tru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401" y="1589636"/>
            <a:ext cx="2840645" cy="15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099" y="3297667"/>
            <a:ext cx="5084778" cy="286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icture background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10" y="1457145"/>
            <a:ext cx="2233943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2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1.aminoapps.com/6610/ca397caf0016f9870baa39153418272d72b7b3eb_h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0"/>
            <a:ext cx="12192000" cy="68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0" y="6172200"/>
            <a:ext cx="1219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0" y="6172200"/>
            <a:ext cx="2312377" cy="705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пуск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53551"/>
            <a:ext cx="3786996" cy="47186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3" y="1585922"/>
            <a:ext cx="1523379" cy="8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396" y="1604662"/>
            <a:ext cx="845089" cy="8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05" y="2573496"/>
            <a:ext cx="987574" cy="98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1893498" y="2573496"/>
            <a:ext cx="957532" cy="966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хоррор</a:t>
            </a:r>
            <a:endParaRPr lang="ru-RU" dirty="0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120103" y="5384221"/>
            <a:ext cx="698739" cy="670142"/>
          </a:xfrm>
          <a:prstGeom prst="actionButtonHom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271-9</dc:creator>
  <cp:lastModifiedBy>271-9</cp:lastModifiedBy>
  <cp:revision>4</cp:revision>
  <dcterms:created xsi:type="dcterms:W3CDTF">2025-01-12T09:47:53Z</dcterms:created>
  <dcterms:modified xsi:type="dcterms:W3CDTF">2025-01-12T10:21:14Z</dcterms:modified>
</cp:coreProperties>
</file>