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E4F8-8D60-4007-B5E8-44CB19274D62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934C-5996-437A-B8F6-1C6D1D8F7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9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E4F8-8D60-4007-B5E8-44CB19274D62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934C-5996-437A-B8F6-1C6D1D8F7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2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E4F8-8D60-4007-B5E8-44CB19274D62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934C-5996-437A-B8F6-1C6D1D8F7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552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E4F8-8D60-4007-B5E8-44CB19274D62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934C-5996-437A-B8F6-1C6D1D8F7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534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E4F8-8D60-4007-B5E8-44CB19274D62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934C-5996-437A-B8F6-1C6D1D8F7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621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E4F8-8D60-4007-B5E8-44CB19274D62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934C-5996-437A-B8F6-1C6D1D8F7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160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E4F8-8D60-4007-B5E8-44CB19274D62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934C-5996-437A-B8F6-1C6D1D8F7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709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E4F8-8D60-4007-B5E8-44CB19274D62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934C-5996-437A-B8F6-1C6D1D8F7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11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E4F8-8D60-4007-B5E8-44CB19274D62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934C-5996-437A-B8F6-1C6D1D8F7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12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E4F8-8D60-4007-B5E8-44CB19274D62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934C-5996-437A-B8F6-1C6D1D8F7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178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E4F8-8D60-4007-B5E8-44CB19274D62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934C-5996-437A-B8F6-1C6D1D8F7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850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AE4F8-8D60-4007-B5E8-44CB19274D62}" type="datetimeFigureOut">
              <a:rPr lang="ru-RU" smtClean="0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A934C-5996-437A-B8F6-1C6D1D8F7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5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Parkour</a:t>
            </a:r>
            <a:r>
              <a:rPr lang="en-US" dirty="0" smtClean="0"/>
              <a:t> World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Презинтация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915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появился </a:t>
            </a:r>
            <a:r>
              <a:rPr lang="en-US" dirty="0" err="1" smtClean="0"/>
              <a:t>Parkour</a:t>
            </a:r>
            <a:r>
              <a:rPr lang="en-US" dirty="0" smtClean="0"/>
              <a:t> World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623324"/>
            <a:ext cx="10515599" cy="4351338"/>
          </a:xfrm>
        </p:spPr>
      </p:pic>
    </p:spTree>
    <p:extLst>
      <p:ext uri="{BB962C8B-B14F-4D97-AF65-F5344CB8AC3E}">
        <p14:creationId xmlns:p14="http://schemas.microsoft.com/office/powerpoint/2010/main" val="152513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Сколько создавался, на сколько трудно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186" y="1825625"/>
            <a:ext cx="8149628" cy="4351338"/>
          </a:xfrm>
        </p:spPr>
      </p:pic>
    </p:spTree>
    <p:extLst>
      <p:ext uri="{BB962C8B-B14F-4D97-AF65-F5344CB8AC3E}">
        <p14:creationId xmlns:p14="http://schemas.microsoft.com/office/powerpoint/2010/main" val="392246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Сюжет игры, информация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Тебе нужно разобраться кто тебя туда занёс.</a:t>
            </a:r>
          </a:p>
          <a:p>
            <a:pPr marL="0" indent="0">
              <a:buNone/>
            </a:pPr>
            <a:r>
              <a:rPr lang="ru-RU" dirty="0" smtClean="0"/>
              <a:t>  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 Для игры нужно уметь переводить английский язык на русский язык </a:t>
            </a:r>
          </a:p>
          <a:p>
            <a:pPr marL="0" indent="0">
              <a:buNone/>
            </a:pPr>
            <a:r>
              <a:rPr lang="ru-RU" dirty="0" smtClean="0"/>
              <a:t>  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72765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нужно делать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en-US" dirty="0"/>
              <a:t>--</a:t>
            </a:r>
            <a:r>
              <a:rPr lang="ru-RU" dirty="0"/>
              <a:t>Здесь тебе нужно пройти все уровни! (каждая дверь)</a:t>
            </a:r>
          </a:p>
          <a:p>
            <a:pPr marL="0" indent="0">
              <a:buNone/>
            </a:pPr>
            <a:r>
              <a:rPr lang="ru-RU" dirty="0"/>
              <a:t>  </a:t>
            </a:r>
          </a:p>
          <a:p>
            <a:pPr marL="0" indent="0">
              <a:buNone/>
            </a:pPr>
            <a:r>
              <a:rPr lang="en-US" dirty="0"/>
              <a:t> --</a:t>
            </a:r>
            <a:r>
              <a:rPr lang="ru-RU" dirty="0"/>
              <a:t>Поразговаривать с жителями ( Рома, </a:t>
            </a:r>
            <a:r>
              <a:rPr lang="en-US" dirty="0"/>
              <a:t>Bob)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dirty="0"/>
              <a:t> --</a:t>
            </a:r>
            <a:r>
              <a:rPr lang="ru-RU" dirty="0"/>
              <a:t>Подбирать ключи</a:t>
            </a:r>
            <a:r>
              <a:rPr lang="en-US" dirty="0"/>
              <a:t> </a:t>
            </a:r>
            <a:r>
              <a:rPr lang="ru-RU" dirty="0" smtClean="0"/>
              <a:t>(Синие, красные)</a:t>
            </a:r>
            <a:endParaRPr lang="en-US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--Для игры нужно знать английский язык (персонаж </a:t>
            </a:r>
            <a:r>
              <a:rPr lang="en-US" dirty="0" smtClean="0"/>
              <a:t>Bob </a:t>
            </a:r>
            <a:r>
              <a:rPr lang="ru-RU" dirty="0" smtClean="0"/>
              <a:t>говорит на</a:t>
            </a:r>
          </a:p>
          <a:p>
            <a:pPr marL="0" indent="0">
              <a:buNone/>
            </a:pPr>
            <a:r>
              <a:rPr lang="ru-RU" dirty="0"/>
              <a:t>а</a:t>
            </a:r>
            <a:r>
              <a:rPr lang="ru-RU" dirty="0" smtClean="0"/>
              <a:t>нглийском языке)</a:t>
            </a:r>
          </a:p>
        </p:txBody>
      </p:sp>
    </p:spTree>
    <p:extLst>
      <p:ext uri="{BB962C8B-B14F-4D97-AF65-F5344CB8AC3E}">
        <p14:creationId xmlns:p14="http://schemas.microsoft.com/office/powerpoint/2010/main" val="378967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Спасибо за внимание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Конец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11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99</Words>
  <Application>Microsoft Office PowerPoint</Application>
  <PresentationFormat>Широкоэкранный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Parkour World</vt:lpstr>
      <vt:lpstr>Как появился Parkour World</vt:lpstr>
      <vt:lpstr>Сколько создавался, на сколько трудно</vt:lpstr>
      <vt:lpstr>Сюжет игры, информация</vt:lpstr>
      <vt:lpstr>Что нужно делать</vt:lpstr>
      <vt:lpstr>             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Parkour World</dc:title>
  <dc:creator>user</dc:creator>
  <cp:lastModifiedBy>user</cp:lastModifiedBy>
  <cp:revision>5</cp:revision>
  <dcterms:created xsi:type="dcterms:W3CDTF">2024-12-21T05:10:35Z</dcterms:created>
  <dcterms:modified xsi:type="dcterms:W3CDTF">2024-12-22T03:50:29Z</dcterms:modified>
</cp:coreProperties>
</file>