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d72ad0a76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d72ad0a76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d72ad0a765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2d72ad0a765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d72ad0a765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2d72ad0a765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2d72ad0a765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2d72ad0a765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2d72ad0a765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2d72ad0a765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Magic world</a:t>
            </a:r>
            <a:endParaRPr sz="7200"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336197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Автор Красников Коля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187300" y="445025"/>
            <a:ext cx="8826300" cy="110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У</a:t>
            </a:r>
            <a:r>
              <a:rPr lang="en"/>
              <a:t> меня в игре есть главная цель - собрать все мечи</a:t>
            </a:r>
            <a:endParaRPr/>
          </a:p>
          <a:p>
            <a:pPr indent="0" lvl="0" marL="13716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  </a:t>
            </a:r>
            <a:endParaRPr sz="1100"/>
          </a:p>
          <a:p>
            <a:pPr indent="0" lvl="0" marL="13716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Вот они: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76225" y="1475750"/>
            <a:ext cx="8520600" cy="35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               Обычный                       магический                                а других нет         </a:t>
            </a:r>
            <a:endParaRPr/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89000" y="1666875"/>
            <a:ext cx="3029075" cy="2744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79268" y="1968851"/>
            <a:ext cx="2990925" cy="214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311700" y="445025"/>
            <a:ext cx="8520600" cy="11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Чтобы получить все эти мечи, нужно преодолеть самый сложный в мире паркур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                            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                              </a:t>
            </a:r>
            <a:endParaRPr/>
          </a:p>
        </p:txBody>
      </p:sp>
      <p:sp>
        <p:nvSpPr>
          <p:cNvPr id="69" name="Google Shape;69;p15"/>
          <p:cNvSpPr txBox="1"/>
          <p:nvPr>
            <p:ph idx="1" type="body"/>
          </p:nvPr>
        </p:nvSpPr>
        <p:spPr>
          <a:xfrm>
            <a:off x="431800" y="3057625"/>
            <a:ext cx="3832200" cy="175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Вы сейчас думаете, что это легко?</a:t>
            </a:r>
            <a:br>
              <a:rPr lang="en"/>
            </a:b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Но нет, это очень трудно! </a:t>
            </a:r>
            <a:endParaRPr/>
          </a:p>
        </p:txBody>
      </p:sp>
      <p:pic>
        <p:nvPicPr>
          <p:cNvPr id="70" name="Google Shape;70;p15"/>
          <p:cNvPicPr preferRelativeResize="0"/>
          <p:nvPr/>
        </p:nvPicPr>
        <p:blipFill rotWithShape="1">
          <a:blip r:embed="rId3">
            <a:alphaModFix/>
          </a:blip>
          <a:srcRect b="13262" l="0" r="0" t="0"/>
          <a:stretch/>
        </p:blipFill>
        <p:spPr>
          <a:xfrm>
            <a:off x="5612200" y="1622850"/>
            <a:ext cx="1728575" cy="32357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1" name="Google Shape;71;p15"/>
          <p:cNvCxnSpPr>
            <a:endCxn id="70" idx="1"/>
          </p:cNvCxnSpPr>
          <p:nvPr/>
        </p:nvCxnSpPr>
        <p:spPr>
          <a:xfrm>
            <a:off x="4526200" y="2004450"/>
            <a:ext cx="1086000" cy="1236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stealth"/>
          </a:ln>
        </p:spPr>
      </p:cxnSp>
      <p:pic>
        <p:nvPicPr>
          <p:cNvPr id="72" name="Google Shape;7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07488" y="3612225"/>
            <a:ext cx="1501425" cy="150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1775" y="1583524"/>
            <a:ext cx="2688426" cy="1406950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5"/>
          <p:cNvSpPr txBox="1"/>
          <p:nvPr>
            <p:ph idx="1" type="body"/>
          </p:nvPr>
        </p:nvSpPr>
        <p:spPr>
          <a:xfrm>
            <a:off x="3244688" y="1622850"/>
            <a:ext cx="1227000" cy="46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Вот он</a:t>
            </a:r>
            <a:endParaRPr sz="24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Действие происходит на созданном мной острове</a:t>
            </a:r>
            <a:endParaRPr/>
          </a:p>
        </p:txBody>
      </p:sp>
      <p:pic>
        <p:nvPicPr>
          <p:cNvPr id="80" name="Google Shape;8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8125" y="937475"/>
            <a:ext cx="5894424" cy="4206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/>
          <p:nvPr>
            <p:ph type="title"/>
          </p:nvPr>
        </p:nvSpPr>
        <p:spPr>
          <a:xfrm>
            <a:off x="692700" y="445025"/>
            <a:ext cx="3918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Спасибо за внимание</a:t>
            </a:r>
            <a:endParaRPr/>
          </a:p>
        </p:txBody>
      </p:sp>
      <p:pic>
        <p:nvPicPr>
          <p:cNvPr id="86" name="Google Shape;8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7475" y="1205775"/>
            <a:ext cx="3203575" cy="38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44975" y="299405"/>
            <a:ext cx="2955525" cy="4785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Над </a:t>
            </a:r>
            <a:r>
              <a:rPr lang="en"/>
              <a:t>презентацией</a:t>
            </a:r>
            <a:r>
              <a:rPr lang="en"/>
              <a:t> работали</a:t>
            </a:r>
            <a:endParaRPr/>
          </a:p>
        </p:txBody>
      </p:sp>
      <p:sp>
        <p:nvSpPr>
          <p:cNvPr id="93" name="Google Shape;93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Коля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Коля Красников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Коля Красников Иванович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