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39" d="100"/>
          <a:sy n="39" d="100"/>
        </p:scale>
        <p:origin x="66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21.12.2024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479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21.12.2024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454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21.12.2024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557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21.12.2024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16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21.12.2024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74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21.12.2024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9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21.12.2024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925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21.12.2024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48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21.12.2024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54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21.12.2024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416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21.12.2024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52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BD9F0-05F4-4844-B24C-E87AB8E7263A}" type="datetimeFigureOut">
              <a:rPr lang="ru-RU" smtClean="0"/>
              <a:t>21.12.2024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611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3" r="14513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1" y="28095"/>
            <a:ext cx="12209006" cy="684213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</a:t>
            </a:r>
            <a:endParaRPr lang="ru-RU" sz="4000" dirty="0">
              <a:solidFill>
                <a:schemeClr val="bg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/>
                </a:solidFill>
              </a:rPr>
              <a:t>идея была создать игру с уровнями.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05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15" y="1"/>
            <a:ext cx="1224643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61118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Создание игры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400" dirty="0">
                <a:solidFill>
                  <a:schemeClr val="bg1"/>
                </a:solidFill>
              </a:rPr>
              <a:t>В</a:t>
            </a:r>
            <a:r>
              <a:rPr lang="ru-RU" sz="2400" dirty="0" smtClean="0">
                <a:solidFill>
                  <a:schemeClr val="bg1"/>
                </a:solidFill>
              </a:rPr>
              <a:t> игре есть механика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прыжка, телепорта,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Предмета который убивает игрока. В игре 3 уровня. У каждого есть своя тематика.</a:t>
            </a:r>
          </a:p>
          <a:p>
            <a:endParaRPr lang="ru-RU" sz="2400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1" r="14381"/>
          <a:stretch>
            <a:fillRect/>
          </a:stretch>
        </p:blipFill>
        <p:spPr>
          <a:xfrm>
            <a:off x="7090142" y="703385"/>
            <a:ext cx="2921366" cy="18288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0825" y="2672373"/>
            <a:ext cx="3133969" cy="176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16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22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91837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Трудности при создании игры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878" y="457200"/>
            <a:ext cx="6000322" cy="3375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832775"/>
            <a:ext cx="3932237" cy="4036213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Сложно было сделать код и сам телепорт  на другой уровень. </a:t>
            </a:r>
            <a:r>
              <a:rPr lang="ru-RU" sz="2000" dirty="0">
                <a:solidFill>
                  <a:schemeClr val="bg1"/>
                </a:solidFill>
              </a:rPr>
              <a:t>И</a:t>
            </a:r>
            <a:r>
              <a:rPr lang="ru-RU" sz="2000" dirty="0" smtClean="0">
                <a:solidFill>
                  <a:schemeClr val="bg1"/>
                </a:solidFill>
              </a:rPr>
              <a:t>грока всегда убивало 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И все пропадало.</a:t>
            </a:r>
          </a:p>
          <a:p>
            <a:endParaRPr lang="ru-RU" sz="2000" dirty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2 уровень тоже сложно было сделать, постоянно были какие-то проблемы с уровнем.</a:t>
            </a:r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Меня не было на двух занятиях.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8078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3" r="14513"/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473491"/>
          </a:xfrm>
        </p:spPr>
        <p:txBody>
          <a:bodyPr>
            <a:normAutofit/>
          </a:bodyPr>
          <a:lstStyle/>
          <a:p>
            <a:r>
              <a:rPr lang="ru-RU" sz="9600" dirty="0" smtClean="0">
                <a:solidFill>
                  <a:schemeClr val="bg1"/>
                </a:solidFill>
              </a:rPr>
              <a:t>ПОКА</a:t>
            </a:r>
            <a:br>
              <a:rPr lang="ru-RU" sz="9600" dirty="0" smtClean="0">
                <a:solidFill>
                  <a:schemeClr val="bg1"/>
                </a:solidFill>
              </a:rPr>
            </a:b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524000" y="5257799"/>
            <a:ext cx="9144000" cy="10535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9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78</Words>
  <Application>Microsoft Office PowerPoint</Application>
  <PresentationFormat>Широкоэкранный</PresentationFormat>
  <Paragraphs>13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 </vt:lpstr>
      <vt:lpstr>Создание игры</vt:lpstr>
      <vt:lpstr>Трудности при создании игры</vt:lpstr>
      <vt:lpstr>ПОКА </vt:lpstr>
    </vt:vector>
  </TitlesOfParts>
  <Company>HP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</dc:title>
  <dc:creator>213-2</dc:creator>
  <cp:lastModifiedBy>user</cp:lastModifiedBy>
  <cp:revision>8</cp:revision>
  <dcterms:created xsi:type="dcterms:W3CDTF">2024-12-16T06:33:14Z</dcterms:created>
  <dcterms:modified xsi:type="dcterms:W3CDTF">2024-12-21T09:01:57Z</dcterms:modified>
</cp:coreProperties>
</file>