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5" y="1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79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45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57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7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92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5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1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5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D9F0-05F4-4844-B24C-E87AB8E7263A}" type="datetimeFigureOut">
              <a:rPr lang="ru-RU" smtClean="0"/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8DE9-A2F9-49E4-8A73-98929E4376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611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r="1451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1" y="28095"/>
            <a:ext cx="12209006" cy="684213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</a:t>
            </a:r>
            <a:endParaRPr lang="ru-RU" sz="4000" dirty="0">
              <a:solidFill>
                <a:schemeClr val="bg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/>
                </a:solidFill>
              </a:rPr>
              <a:t>идея была создать игру с уровнями.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57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15" y="1"/>
            <a:ext cx="1224643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111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Создание игры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>
                <a:solidFill>
                  <a:schemeClr val="bg1"/>
                </a:solidFill>
              </a:rPr>
              <a:t>В</a:t>
            </a:r>
            <a:r>
              <a:rPr lang="ru-RU" sz="2400" dirty="0" smtClean="0">
                <a:solidFill>
                  <a:schemeClr val="bg1"/>
                </a:solidFill>
              </a:rPr>
              <a:t> игре есть механика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прыжка, телепорта,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Предмета который убивает игрока. В игре 3 уровня. У каждого есть своя тематика.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66164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22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183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Трудности при создании игры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878" y="457200"/>
            <a:ext cx="6000322" cy="337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32775"/>
            <a:ext cx="3932237" cy="403621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Сложно было сделать код и сам телепорт  на другой уровень. </a:t>
            </a:r>
            <a:r>
              <a:rPr lang="ru-RU" sz="2000" dirty="0">
                <a:solidFill>
                  <a:schemeClr val="bg1"/>
                </a:solidFill>
              </a:rPr>
              <a:t>И</a:t>
            </a:r>
            <a:r>
              <a:rPr lang="ru-RU" sz="2000" dirty="0" smtClean="0">
                <a:solidFill>
                  <a:schemeClr val="bg1"/>
                </a:solidFill>
              </a:rPr>
              <a:t>грока всегда убивало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И все пропадало.</a:t>
            </a:r>
          </a:p>
          <a:p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2 уровень тоже сложно было сделать, постоянно были какие-то проблемы с уровнем.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Меня не было на двух занятиях.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80782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" y="0"/>
            <a:ext cx="12182535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7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3" r="14513"/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473491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ПОКА</a:t>
            </a:r>
            <a:br>
              <a:rPr lang="ru-RU" sz="9600" dirty="0" smtClean="0">
                <a:solidFill>
                  <a:schemeClr val="bg1"/>
                </a:solidFill>
              </a:rPr>
            </a:b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9144000" cy="10535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92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78</Words>
  <Application>Microsoft Office PowerPoint</Application>
  <PresentationFormat>Широкоэкранный</PresentationFormat>
  <Paragraphs>13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 </vt:lpstr>
      <vt:lpstr>Создание игры</vt:lpstr>
      <vt:lpstr>Трудности при создании игры</vt:lpstr>
      <vt:lpstr>Презентация PowerPoint</vt:lpstr>
      <vt:lpstr>ПОКА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</dc:title>
  <dc:creator>213-2</dc:creator>
  <cp:lastModifiedBy>213-2</cp:lastModifiedBy>
  <cp:revision>5</cp:revision>
  <dcterms:created xsi:type="dcterms:W3CDTF">2024-12-16T06:33:14Z</dcterms:created>
  <dcterms:modified xsi:type="dcterms:W3CDTF">2024-12-16T07:21:14Z</dcterms:modified>
</cp:coreProperties>
</file>