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2.wav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76256"/>
          </a:xfrm>
          <a:prstGeom prst="rect">
            <a:avLst/>
          </a:prstGeom>
        </p:spPr>
      </p:pic>
      <p:sp>
        <p:nvSpPr>
          <p:cNvPr id="5" name="Прямоугольник 4">
            <a:hlinkClick r:id="" action="ppaction://hlinkshowjump?jump=nextslide">
              <a:snd r:embed="rId4" name="hello.wav"/>
            </a:hlinkClick>
          </p:cNvPr>
          <p:cNvSpPr/>
          <p:nvPr/>
        </p:nvSpPr>
        <p:spPr>
          <a:xfrm>
            <a:off x="2123728" y="1709936"/>
            <a:ext cx="4680520" cy="11521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/>
              <a:t>играть</a:t>
            </a:r>
            <a:endParaRPr lang="ru-RU" sz="4800" dirty="0"/>
          </a:p>
        </p:txBody>
      </p:sp>
      <p:sp>
        <p:nvSpPr>
          <p:cNvPr id="7" name="TextBox 6"/>
          <p:cNvSpPr txBox="1"/>
          <p:nvPr/>
        </p:nvSpPr>
        <p:spPr>
          <a:xfrm>
            <a:off x="3491880" y="523852"/>
            <a:ext cx="14285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solidFill>
                  <a:schemeClr val="bg1"/>
                </a:solidFill>
              </a:rPr>
              <a:t>X__0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0266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>
        <p:sndAc>
          <p:stSnd>
            <p:snd r:embed="rId2" name="Glitch Nightmare.wav"/>
          </p:stSnd>
        </p:sndAc>
      </p:transition>
    </mc:Choice>
    <mc:Fallback>
      <p:transition spd="slow" advClick="0">
        <p:sndAc>
          <p:stSnd>
            <p:snd r:embed="rId2" name="Glitch Nightmar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агетная рамка 4"/>
          <p:cNvSpPr/>
          <p:nvPr/>
        </p:nvSpPr>
        <p:spPr>
          <a:xfrm>
            <a:off x="0" y="0"/>
            <a:ext cx="9144000" cy="6858000"/>
          </a:xfrm>
          <a:prstGeom prst="beve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268760"/>
            <a:ext cx="571500" cy="5715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340912" y="5984063"/>
            <a:ext cx="108012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1635"/>
            <a:ext cx="9144000" cy="6858000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22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агетная рамка 4"/>
          <p:cNvSpPr/>
          <p:nvPr/>
        </p:nvSpPr>
        <p:spPr>
          <a:xfrm>
            <a:off x="0" y="0"/>
            <a:ext cx="9144000" cy="6858000"/>
          </a:xfrm>
          <a:prstGeom prst="beve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3068960"/>
            <a:ext cx="571500" cy="5715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6340912" y="5984063"/>
            <a:ext cx="108012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36512" y="1635"/>
            <a:ext cx="9180512" cy="6858000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410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агетная рамка 4"/>
          <p:cNvSpPr/>
          <p:nvPr/>
        </p:nvSpPr>
        <p:spPr>
          <a:xfrm>
            <a:off x="0" y="0"/>
            <a:ext cx="9144000" cy="6858000"/>
          </a:xfrm>
          <a:prstGeom prst="beve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633364"/>
            <a:ext cx="571500" cy="571500"/>
          </a:xfrm>
          <a:prstGeom prst="rect">
            <a:avLst/>
          </a:prstGeom>
        </p:spPr>
      </p:pic>
      <p:sp>
        <p:nvSpPr>
          <p:cNvPr id="2" name="Багетная рамка 1"/>
          <p:cNvSpPr/>
          <p:nvPr/>
        </p:nvSpPr>
        <p:spPr>
          <a:xfrm>
            <a:off x="3648157" y="1124744"/>
            <a:ext cx="1440160" cy="100811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3909763" y="1484784"/>
            <a:ext cx="360040" cy="3068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702123" y="1628800"/>
            <a:ext cx="360040" cy="3068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118383" y="1781199"/>
            <a:ext cx="360040" cy="3068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854523" y="1781200"/>
            <a:ext cx="360040" cy="3068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183269" y="1484784"/>
            <a:ext cx="360040" cy="3068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702123" y="3640460"/>
            <a:ext cx="2886101" cy="144472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lose</a:t>
            </a:r>
            <a:endParaRPr lang="ru-RU" sz="3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340912" y="44624"/>
            <a:ext cx="108012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80512" cy="6858000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лево 5">
            <a:hlinkClick r:id="" action="ppaction://hlinkshowjump?jump=nextslide"/>
          </p:cNvPr>
          <p:cNvSpPr/>
          <p:nvPr/>
        </p:nvSpPr>
        <p:spPr>
          <a:xfrm>
            <a:off x="5234618" y="1242468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7964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агетная рамка 4"/>
          <p:cNvSpPr/>
          <p:nvPr/>
        </p:nvSpPr>
        <p:spPr>
          <a:xfrm>
            <a:off x="0" y="0"/>
            <a:ext cx="9144000" cy="6858000"/>
          </a:xfrm>
          <a:prstGeom prst="beve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636" y="1633364"/>
            <a:ext cx="571500" cy="571500"/>
          </a:xfrm>
          <a:prstGeom prst="rect">
            <a:avLst/>
          </a:prstGeom>
        </p:spPr>
      </p:pic>
      <p:sp>
        <p:nvSpPr>
          <p:cNvPr id="2" name="Багетная рамка 1"/>
          <p:cNvSpPr/>
          <p:nvPr/>
        </p:nvSpPr>
        <p:spPr>
          <a:xfrm>
            <a:off x="3648157" y="1124744"/>
            <a:ext cx="1440160" cy="100811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>
            <a:hlinkClick r:id="" action="ppaction://hlinkshowjump?jump=firstslide"/>
          </p:cNvPr>
          <p:cNvSpPr/>
          <p:nvPr/>
        </p:nvSpPr>
        <p:spPr>
          <a:xfrm>
            <a:off x="3909763" y="1484784"/>
            <a:ext cx="360040" cy="3068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>
            <a:hlinkClick r:id="" action="ppaction://hlinkshowjump?jump=firstslide"/>
          </p:cNvPr>
          <p:cNvSpPr/>
          <p:nvPr/>
        </p:nvSpPr>
        <p:spPr>
          <a:xfrm>
            <a:off x="3702123" y="1628800"/>
            <a:ext cx="360040" cy="3068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hlinkClick r:id="" action="ppaction://hlinkshowjump?jump=firstslide"/>
          </p:cNvPr>
          <p:cNvSpPr/>
          <p:nvPr/>
        </p:nvSpPr>
        <p:spPr>
          <a:xfrm>
            <a:off x="4118383" y="1781199"/>
            <a:ext cx="360040" cy="3068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hlinkClick r:id="" action="ppaction://hlinkshowjump?jump=nextslide"/>
          </p:cNvPr>
          <p:cNvSpPr/>
          <p:nvPr/>
        </p:nvSpPr>
        <p:spPr>
          <a:xfrm>
            <a:off x="3854523" y="1781200"/>
            <a:ext cx="360040" cy="3068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hlinkClick r:id="" action="ppaction://hlinkshowjump?jump=firstslide"/>
          </p:cNvPr>
          <p:cNvSpPr/>
          <p:nvPr/>
        </p:nvSpPr>
        <p:spPr>
          <a:xfrm>
            <a:off x="4139952" y="1484784"/>
            <a:ext cx="360040" cy="3068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702123" y="3640460"/>
            <a:ext cx="2886101" cy="144472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lose</a:t>
            </a:r>
            <a:endParaRPr lang="ru-RU" sz="3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340912" y="44624"/>
            <a:ext cx="108012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-36512" y="0"/>
            <a:ext cx="9180512" cy="6885384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3804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Багетная рамка 4"/>
          <p:cNvSpPr/>
          <p:nvPr/>
        </p:nvSpPr>
        <p:spPr>
          <a:xfrm>
            <a:off x="0" y="0"/>
            <a:ext cx="9144000" cy="6858000"/>
          </a:xfrm>
          <a:prstGeom prst="bevel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4636" y="2924944"/>
            <a:ext cx="571500" cy="571500"/>
          </a:xfrm>
          <a:prstGeom prst="rect">
            <a:avLst/>
          </a:prstGeom>
        </p:spPr>
      </p:pic>
      <p:sp>
        <p:nvSpPr>
          <p:cNvPr id="2" name="Багетная рамка 1"/>
          <p:cNvSpPr/>
          <p:nvPr/>
        </p:nvSpPr>
        <p:spPr>
          <a:xfrm>
            <a:off x="3648157" y="1124744"/>
            <a:ext cx="1440160" cy="1008112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3909763" y="1484784"/>
            <a:ext cx="360040" cy="3068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3702123" y="1628800"/>
            <a:ext cx="360040" cy="3068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118383" y="1781199"/>
            <a:ext cx="360040" cy="3068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854523" y="1781200"/>
            <a:ext cx="360040" cy="3068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4139952" y="1484784"/>
            <a:ext cx="360040" cy="30687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702123" y="3640460"/>
            <a:ext cx="2886101" cy="144472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lose</a:t>
            </a:r>
            <a:endParaRPr lang="ru-RU" sz="36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340912" y="44624"/>
            <a:ext cx="108012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588224" y="5930167"/>
            <a:ext cx="1080120" cy="86409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0" y="0"/>
            <a:ext cx="9180512" cy="6858000"/>
          </a:xfrm>
          <a:prstGeom prst="rect">
            <a:avLst/>
          </a:prstGeom>
          <a:solidFill>
            <a:schemeClr val="tx1">
              <a:alpha val="3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522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7</Words>
  <Application>Microsoft Office PowerPoint</Application>
  <PresentationFormat>Экран (4:3)</PresentationFormat>
  <Paragraphs>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Koltsovo</dc:creator>
  <cp:lastModifiedBy>Koltsovo</cp:lastModifiedBy>
  <cp:revision>4</cp:revision>
  <dcterms:created xsi:type="dcterms:W3CDTF">2024-11-02T07:22:28Z</dcterms:created>
  <dcterms:modified xsi:type="dcterms:W3CDTF">2024-11-02T07:54:21Z</dcterms:modified>
</cp:coreProperties>
</file>